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340" r:id="rId3"/>
    <p:sldId id="377" r:id="rId4"/>
    <p:sldId id="347" r:id="rId5"/>
    <p:sldId id="381" r:id="rId6"/>
    <p:sldId id="382" r:id="rId7"/>
    <p:sldId id="358" r:id="rId8"/>
    <p:sldId id="383" r:id="rId9"/>
    <p:sldId id="261" r:id="rId10"/>
    <p:sldId id="297" r:id="rId11"/>
    <p:sldId id="329" r:id="rId12"/>
    <p:sldId id="300" r:id="rId13"/>
    <p:sldId id="302" r:id="rId14"/>
    <p:sldId id="298" r:id="rId15"/>
    <p:sldId id="305" r:id="rId16"/>
    <p:sldId id="321" r:id="rId17"/>
    <p:sldId id="319" r:id="rId18"/>
    <p:sldId id="317" r:id="rId19"/>
    <p:sldId id="318" r:id="rId20"/>
    <p:sldId id="322" r:id="rId21"/>
    <p:sldId id="320" r:id="rId22"/>
    <p:sldId id="330" r:id="rId23"/>
    <p:sldId id="296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Rubik" panose="02000604000000020004" pitchFamily="2" charset="-79"/>
      <p:regular r:id="rId30"/>
      <p:bold r:id="rId31"/>
      <p:italic r:id="rId32"/>
      <p:boldItalic r:id="rId33"/>
    </p:embeddedFont>
    <p:embeddedFont>
      <p:font typeface="Trebuchet MS" panose="020B060302020202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8" roundtripDataSignature="AMtx7mjyoU4vhkWF0kvlNuYveoHze2Fe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6F8356-154B-4CA6-8736-E513160B3E1B}" v="1" dt="2023-09-10T21:04:40.687"/>
  </p1510:revLst>
</p1510:revInfo>
</file>

<file path=ppt/tableStyles.xml><?xml version="1.0" encoding="utf-8"?>
<a:tblStyleLst xmlns:a="http://schemas.openxmlformats.org/drawingml/2006/main" def="{8396CB31-569E-4B18-A23F-51447D1BD4F1}">
  <a:tblStyle styleId="{8396CB31-569E-4B18-A23F-51447D1BD4F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72CE057E-09E1-4D0D-AC6B-FC80A632336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TxStyle/>
      <a:tcStyle>
        <a:tcBdr/>
      </a:tcStyle>
    </a:band2H>
    <a:band1V>
      <a:tcTxStyle/>
      <a:tcStyle>
        <a:tcBdr>
          <a:lef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TxStyle/>
      <a:tcStyle>
        <a:tcBdr>
          <a:lef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5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93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811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68" Type="http://customschemas.google.com/relationships/presentationmetadata" Target="meta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 Alfredo Jimenez" userId="13d526cefa727978" providerId="LiveId" clId="{8ECF83EB-9E8A-4632-8814-1B0E3BD04948}"/>
    <pc:docChg chg="addSld delSld modSld">
      <pc:chgData name="Luis Alfredo Jimenez" userId="13d526cefa727978" providerId="LiveId" clId="{8ECF83EB-9E8A-4632-8814-1B0E3BD04948}" dt="2022-02-16T21:08:21.054" v="3" actId="47"/>
      <pc:docMkLst>
        <pc:docMk/>
      </pc:docMkLst>
      <pc:sldChg chg="modSp mod">
        <pc:chgData name="Luis Alfredo Jimenez" userId="13d526cefa727978" providerId="LiveId" clId="{8ECF83EB-9E8A-4632-8814-1B0E3BD04948}" dt="2022-02-16T21:04:11.197" v="1" actId="20577"/>
        <pc:sldMkLst>
          <pc:docMk/>
          <pc:sldMk cId="0" sldId="256"/>
        </pc:sldMkLst>
        <pc:spChg chg="mod">
          <ac:chgData name="Luis Alfredo Jimenez" userId="13d526cefa727978" providerId="LiveId" clId="{8ECF83EB-9E8A-4632-8814-1B0E3BD04948}" dt="2022-02-16T21:04:11.197" v="1" actId="20577"/>
          <ac:spMkLst>
            <pc:docMk/>
            <pc:sldMk cId="0" sldId="256"/>
            <ac:spMk id="79" creationId="{00000000-0000-0000-0000-000000000000}"/>
          </ac:spMkLst>
        </pc:spChg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0" sldId="261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1611974986" sldId="297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1715894656" sldId="298"/>
        </pc:sldMkLst>
      </pc:sldChg>
      <pc:sldChg chg="del">
        <pc:chgData name="Luis Alfredo Jimenez" userId="13d526cefa727978" providerId="LiveId" clId="{8ECF83EB-9E8A-4632-8814-1B0E3BD04948}" dt="2022-02-16T21:04:06.613" v="0" actId="47"/>
        <pc:sldMkLst>
          <pc:docMk/>
          <pc:sldMk cId="4242161204" sldId="298"/>
        </pc:sldMkLst>
      </pc:sldChg>
      <pc:sldChg chg="del">
        <pc:chgData name="Luis Alfredo Jimenez" userId="13d526cefa727978" providerId="LiveId" clId="{8ECF83EB-9E8A-4632-8814-1B0E3BD04948}" dt="2022-02-16T21:08:21.054" v="3" actId="47"/>
        <pc:sldMkLst>
          <pc:docMk/>
          <pc:sldMk cId="3981475811" sldId="299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86064744" sldId="300"/>
        </pc:sldMkLst>
      </pc:sldChg>
      <pc:sldChg chg="del">
        <pc:chgData name="Luis Alfredo Jimenez" userId="13d526cefa727978" providerId="LiveId" clId="{8ECF83EB-9E8A-4632-8814-1B0E3BD04948}" dt="2022-02-16T21:04:06.613" v="0" actId="47"/>
        <pc:sldMkLst>
          <pc:docMk/>
          <pc:sldMk cId="235789992" sldId="302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3309761856" sldId="302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345247694" sldId="305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1666124255" sldId="306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1203328873" sldId="307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188527712" sldId="308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4054115752" sldId="309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1887847147" sldId="310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3333639604" sldId="311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625226337" sldId="312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1017868003" sldId="313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911509741" sldId="314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2787401573" sldId="315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1752117018" sldId="316"/>
        </pc:sldMkLst>
      </pc:sldChg>
      <pc:sldChg chg="del">
        <pc:chgData name="Luis Alfredo Jimenez" userId="13d526cefa727978" providerId="LiveId" clId="{8ECF83EB-9E8A-4632-8814-1B0E3BD04948}" dt="2022-02-16T21:04:06.613" v="0" actId="47"/>
        <pc:sldMkLst>
          <pc:docMk/>
          <pc:sldMk cId="3741027142" sldId="316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1202528819" sldId="317"/>
        </pc:sldMkLst>
      </pc:sldChg>
      <pc:sldChg chg="del">
        <pc:chgData name="Luis Alfredo Jimenez" userId="13d526cefa727978" providerId="LiveId" clId="{8ECF83EB-9E8A-4632-8814-1B0E3BD04948}" dt="2022-02-16T21:04:06.613" v="0" actId="47"/>
        <pc:sldMkLst>
          <pc:docMk/>
          <pc:sldMk cId="1654163272" sldId="317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2845377741" sldId="318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688258955" sldId="319"/>
        </pc:sldMkLst>
      </pc:sldChg>
      <pc:sldChg chg="del">
        <pc:chgData name="Luis Alfredo Jimenez" userId="13d526cefa727978" providerId="LiveId" clId="{8ECF83EB-9E8A-4632-8814-1B0E3BD04948}" dt="2022-02-16T21:04:06.613" v="0" actId="47"/>
        <pc:sldMkLst>
          <pc:docMk/>
          <pc:sldMk cId="2942315311" sldId="319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346935812" sldId="320"/>
        </pc:sldMkLst>
      </pc:sldChg>
      <pc:sldChg chg="del">
        <pc:chgData name="Luis Alfredo Jimenez" userId="13d526cefa727978" providerId="LiveId" clId="{8ECF83EB-9E8A-4632-8814-1B0E3BD04948}" dt="2022-02-16T21:04:06.613" v="0" actId="47"/>
        <pc:sldMkLst>
          <pc:docMk/>
          <pc:sldMk cId="3202344114" sldId="320"/>
        </pc:sldMkLst>
      </pc:sldChg>
      <pc:sldChg chg="del">
        <pc:chgData name="Luis Alfredo Jimenez" userId="13d526cefa727978" providerId="LiveId" clId="{8ECF83EB-9E8A-4632-8814-1B0E3BD04948}" dt="2022-02-16T21:04:06.613" v="0" actId="47"/>
        <pc:sldMkLst>
          <pc:docMk/>
          <pc:sldMk cId="829204421" sldId="321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2412940401" sldId="321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2566749039" sldId="322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999753555" sldId="323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3392499707" sldId="324"/>
        </pc:sldMkLst>
      </pc:sldChg>
      <pc:sldChg chg="del">
        <pc:chgData name="Luis Alfredo Jimenez" userId="13d526cefa727978" providerId="LiveId" clId="{8ECF83EB-9E8A-4632-8814-1B0E3BD04948}" dt="2022-02-16T21:04:06.613" v="0" actId="47"/>
        <pc:sldMkLst>
          <pc:docMk/>
          <pc:sldMk cId="3875056668" sldId="325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2387239058" sldId="326"/>
        </pc:sldMkLst>
      </pc:sldChg>
      <pc:sldChg chg="del">
        <pc:chgData name="Luis Alfredo Jimenez" userId="13d526cefa727978" providerId="LiveId" clId="{8ECF83EB-9E8A-4632-8814-1B0E3BD04948}" dt="2022-02-16T21:04:06.613" v="0" actId="47"/>
        <pc:sldMkLst>
          <pc:docMk/>
          <pc:sldMk cId="3120605247" sldId="326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1737105632" sldId="327"/>
        </pc:sldMkLst>
      </pc:sldChg>
      <pc:sldChg chg="del">
        <pc:chgData name="Luis Alfredo Jimenez" userId="13d526cefa727978" providerId="LiveId" clId="{8ECF83EB-9E8A-4632-8814-1B0E3BD04948}" dt="2022-02-16T21:04:06.613" v="0" actId="47"/>
        <pc:sldMkLst>
          <pc:docMk/>
          <pc:sldMk cId="2942844054" sldId="327"/>
        </pc:sldMkLst>
      </pc:sldChg>
      <pc:sldChg chg="del">
        <pc:chgData name="Luis Alfredo Jimenez" userId="13d526cefa727978" providerId="LiveId" clId="{8ECF83EB-9E8A-4632-8814-1B0E3BD04948}" dt="2022-02-16T21:04:06.613" v="0" actId="47"/>
        <pc:sldMkLst>
          <pc:docMk/>
          <pc:sldMk cId="107584783" sldId="328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3445192487" sldId="328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3001520838" sldId="329"/>
        </pc:sldMkLst>
      </pc:sldChg>
      <pc:sldChg chg="del">
        <pc:chgData name="Luis Alfredo Jimenez" userId="13d526cefa727978" providerId="LiveId" clId="{8ECF83EB-9E8A-4632-8814-1B0E3BD04948}" dt="2022-02-16T21:04:06.613" v="0" actId="47"/>
        <pc:sldMkLst>
          <pc:docMk/>
          <pc:sldMk cId="3194527136" sldId="329"/>
        </pc:sldMkLst>
      </pc:sldChg>
      <pc:sldChg chg="del">
        <pc:chgData name="Luis Alfredo Jimenez" userId="13d526cefa727978" providerId="LiveId" clId="{8ECF83EB-9E8A-4632-8814-1B0E3BD04948}" dt="2022-02-16T21:04:06.613" v="0" actId="47"/>
        <pc:sldMkLst>
          <pc:docMk/>
          <pc:sldMk cId="1559142821" sldId="330"/>
        </pc:sldMkLst>
      </pc:sldChg>
      <pc:sldChg chg="add">
        <pc:chgData name="Luis Alfredo Jimenez" userId="13d526cefa727978" providerId="LiveId" clId="{8ECF83EB-9E8A-4632-8814-1B0E3BD04948}" dt="2022-02-16T21:08:13.614" v="2"/>
        <pc:sldMkLst>
          <pc:docMk/>
          <pc:sldMk cId="2076027338" sldId="330"/>
        </pc:sldMkLst>
      </pc:sldChg>
      <pc:sldChg chg="del">
        <pc:chgData name="Luis Alfredo Jimenez" userId="13d526cefa727978" providerId="LiveId" clId="{8ECF83EB-9E8A-4632-8814-1B0E3BD04948}" dt="2022-02-16T21:04:06.613" v="0" actId="47"/>
        <pc:sldMkLst>
          <pc:docMk/>
          <pc:sldMk cId="52884799" sldId="331"/>
        </pc:sldMkLst>
      </pc:sldChg>
      <pc:sldChg chg="del">
        <pc:chgData name="Luis Alfredo Jimenez" userId="13d526cefa727978" providerId="LiveId" clId="{8ECF83EB-9E8A-4632-8814-1B0E3BD04948}" dt="2022-02-16T21:04:06.613" v="0" actId="47"/>
        <pc:sldMkLst>
          <pc:docMk/>
          <pc:sldMk cId="3692187295" sldId="332"/>
        </pc:sldMkLst>
      </pc:sldChg>
      <pc:sldChg chg="del">
        <pc:chgData name="Luis Alfredo Jimenez" userId="13d526cefa727978" providerId="LiveId" clId="{8ECF83EB-9E8A-4632-8814-1B0E3BD04948}" dt="2022-02-16T21:04:06.613" v="0" actId="47"/>
        <pc:sldMkLst>
          <pc:docMk/>
          <pc:sldMk cId="3565828545" sldId="333"/>
        </pc:sldMkLst>
      </pc:sldChg>
      <pc:sldChg chg="del">
        <pc:chgData name="Luis Alfredo Jimenez" userId="13d526cefa727978" providerId="LiveId" clId="{8ECF83EB-9E8A-4632-8814-1B0E3BD04948}" dt="2022-02-16T21:04:06.613" v="0" actId="47"/>
        <pc:sldMkLst>
          <pc:docMk/>
          <pc:sldMk cId="2830281743" sldId="334"/>
        </pc:sldMkLst>
      </pc:sldChg>
      <pc:sldChg chg="del">
        <pc:chgData name="Luis Alfredo Jimenez" userId="13d526cefa727978" providerId="LiveId" clId="{8ECF83EB-9E8A-4632-8814-1B0E3BD04948}" dt="2022-02-16T21:04:06.613" v="0" actId="47"/>
        <pc:sldMkLst>
          <pc:docMk/>
          <pc:sldMk cId="2727541681" sldId="338"/>
        </pc:sldMkLst>
      </pc:sldChg>
      <pc:sldMasterChg chg="delSldLayout">
        <pc:chgData name="Luis Alfredo Jimenez" userId="13d526cefa727978" providerId="LiveId" clId="{8ECF83EB-9E8A-4632-8814-1B0E3BD04948}" dt="2022-02-16T21:04:06.613" v="0" actId="47"/>
        <pc:sldMasterMkLst>
          <pc:docMk/>
          <pc:sldMasterMk cId="0" sldId="2147483648"/>
        </pc:sldMasterMkLst>
        <pc:sldLayoutChg chg="del">
          <pc:chgData name="Luis Alfredo Jimenez" userId="13d526cefa727978" providerId="LiveId" clId="{8ECF83EB-9E8A-4632-8814-1B0E3BD04948}" dt="2022-02-16T21:04:06.613" v="0" actId="47"/>
          <pc:sldLayoutMkLst>
            <pc:docMk/>
            <pc:sldMasterMk cId="0" sldId="2147483648"/>
            <pc:sldLayoutMk cId="0" sldId="2147483650"/>
          </pc:sldLayoutMkLst>
        </pc:sldLayoutChg>
      </pc:sldMasterChg>
    </pc:docChg>
  </pc:docChgLst>
  <pc:docChgLst>
    <pc:chgData name="Jesús Quiroga" userId="fa1e3511-7065-482c-be69-2fde590d3d44" providerId="ADAL" clId="{E96F8356-154B-4CA6-8736-E513160B3E1B}"/>
    <pc:docChg chg="undo custSel addSld delSld modSld">
      <pc:chgData name="Jesús Quiroga" userId="fa1e3511-7065-482c-be69-2fde590d3d44" providerId="ADAL" clId="{E96F8356-154B-4CA6-8736-E513160B3E1B}" dt="2023-09-11T12:09:12.201" v="18" actId="20577"/>
      <pc:docMkLst>
        <pc:docMk/>
      </pc:docMkLst>
      <pc:sldChg chg="modSp mod">
        <pc:chgData name="Jesús Quiroga" userId="fa1e3511-7065-482c-be69-2fde590d3d44" providerId="ADAL" clId="{E96F8356-154B-4CA6-8736-E513160B3E1B}" dt="2023-09-11T12:09:12.201" v="18" actId="20577"/>
        <pc:sldMkLst>
          <pc:docMk/>
          <pc:sldMk cId="0" sldId="261"/>
        </pc:sldMkLst>
        <pc:spChg chg="mod">
          <ac:chgData name="Jesús Quiroga" userId="fa1e3511-7065-482c-be69-2fde590d3d44" providerId="ADAL" clId="{E96F8356-154B-4CA6-8736-E513160B3E1B}" dt="2023-09-11T12:09:12.201" v="18" actId="20577"/>
          <ac:spMkLst>
            <pc:docMk/>
            <pc:sldMk cId="0" sldId="261"/>
            <ac:spMk id="120" creationId="{00000000-0000-0000-0000-000000000000}"/>
          </ac:spMkLst>
        </pc:spChg>
      </pc:sldChg>
      <pc:sldChg chg="del">
        <pc:chgData name="Jesús Quiroga" userId="fa1e3511-7065-482c-be69-2fde590d3d44" providerId="ADAL" clId="{E96F8356-154B-4CA6-8736-E513160B3E1B}" dt="2023-09-10T21:05:29.786" v="16" actId="47"/>
        <pc:sldMkLst>
          <pc:docMk/>
          <pc:sldMk cId="1666124255" sldId="306"/>
        </pc:sldMkLst>
      </pc:sldChg>
      <pc:sldChg chg="del">
        <pc:chgData name="Jesús Quiroga" userId="fa1e3511-7065-482c-be69-2fde590d3d44" providerId="ADAL" clId="{E96F8356-154B-4CA6-8736-E513160B3E1B}" dt="2023-09-10T21:05:33.262" v="17" actId="47"/>
        <pc:sldMkLst>
          <pc:docMk/>
          <pc:sldMk cId="1203328873" sldId="307"/>
        </pc:sldMkLst>
      </pc:sldChg>
      <pc:sldChg chg="del">
        <pc:chgData name="Jesús Quiroga" userId="fa1e3511-7065-482c-be69-2fde590d3d44" providerId="ADAL" clId="{E96F8356-154B-4CA6-8736-E513160B3E1B}" dt="2023-09-10T21:03:22.079" v="12" actId="47"/>
        <pc:sldMkLst>
          <pc:docMk/>
          <pc:sldMk cId="188527712" sldId="308"/>
        </pc:sldMkLst>
      </pc:sldChg>
      <pc:sldChg chg="del">
        <pc:chgData name="Jesús Quiroga" userId="fa1e3511-7065-482c-be69-2fde590d3d44" providerId="ADAL" clId="{E96F8356-154B-4CA6-8736-E513160B3E1B}" dt="2023-09-10T21:03:29.976" v="14" actId="47"/>
        <pc:sldMkLst>
          <pc:docMk/>
          <pc:sldMk cId="4054115752" sldId="309"/>
        </pc:sldMkLst>
      </pc:sldChg>
      <pc:sldChg chg="del">
        <pc:chgData name="Jesús Quiroga" userId="fa1e3511-7065-482c-be69-2fde590d3d44" providerId="ADAL" clId="{E96F8356-154B-4CA6-8736-E513160B3E1B}" dt="2023-09-10T20:08:39.821" v="0" actId="47"/>
        <pc:sldMkLst>
          <pc:docMk/>
          <pc:sldMk cId="1887847147" sldId="310"/>
        </pc:sldMkLst>
      </pc:sldChg>
      <pc:sldChg chg="del">
        <pc:chgData name="Jesús Quiroga" userId="fa1e3511-7065-482c-be69-2fde590d3d44" providerId="ADAL" clId="{E96F8356-154B-4CA6-8736-E513160B3E1B}" dt="2023-09-10T20:08:39.821" v="0" actId="47"/>
        <pc:sldMkLst>
          <pc:docMk/>
          <pc:sldMk cId="3333639604" sldId="311"/>
        </pc:sldMkLst>
      </pc:sldChg>
      <pc:sldChg chg="del">
        <pc:chgData name="Jesús Quiroga" userId="fa1e3511-7065-482c-be69-2fde590d3d44" providerId="ADAL" clId="{E96F8356-154B-4CA6-8736-E513160B3E1B}" dt="2023-09-10T20:08:39.821" v="0" actId="47"/>
        <pc:sldMkLst>
          <pc:docMk/>
          <pc:sldMk cId="625226337" sldId="312"/>
        </pc:sldMkLst>
      </pc:sldChg>
      <pc:sldChg chg="del">
        <pc:chgData name="Jesús Quiroga" userId="fa1e3511-7065-482c-be69-2fde590d3d44" providerId="ADAL" clId="{E96F8356-154B-4CA6-8736-E513160B3E1B}" dt="2023-09-10T20:08:39.821" v="0" actId="47"/>
        <pc:sldMkLst>
          <pc:docMk/>
          <pc:sldMk cId="1017868003" sldId="313"/>
        </pc:sldMkLst>
      </pc:sldChg>
      <pc:sldChg chg="del">
        <pc:chgData name="Jesús Quiroga" userId="fa1e3511-7065-482c-be69-2fde590d3d44" providerId="ADAL" clId="{E96F8356-154B-4CA6-8736-E513160B3E1B}" dt="2023-09-10T20:08:39.821" v="0" actId="47"/>
        <pc:sldMkLst>
          <pc:docMk/>
          <pc:sldMk cId="911509741" sldId="314"/>
        </pc:sldMkLst>
      </pc:sldChg>
      <pc:sldChg chg="del">
        <pc:chgData name="Jesús Quiroga" userId="fa1e3511-7065-482c-be69-2fde590d3d44" providerId="ADAL" clId="{E96F8356-154B-4CA6-8736-E513160B3E1B}" dt="2023-09-10T20:08:39.821" v="0" actId="47"/>
        <pc:sldMkLst>
          <pc:docMk/>
          <pc:sldMk cId="2787401573" sldId="315"/>
        </pc:sldMkLst>
      </pc:sldChg>
      <pc:sldChg chg="del">
        <pc:chgData name="Jesús Quiroga" userId="fa1e3511-7065-482c-be69-2fde590d3d44" providerId="ADAL" clId="{E96F8356-154B-4CA6-8736-E513160B3E1B}" dt="2023-09-10T20:08:39.821" v="0" actId="47"/>
        <pc:sldMkLst>
          <pc:docMk/>
          <pc:sldMk cId="1752117018" sldId="316"/>
        </pc:sldMkLst>
      </pc:sldChg>
      <pc:sldChg chg="add del">
        <pc:chgData name="Jesús Quiroga" userId="fa1e3511-7065-482c-be69-2fde590d3d44" providerId="ADAL" clId="{E96F8356-154B-4CA6-8736-E513160B3E1B}" dt="2023-09-10T21:04:40.679" v="15"/>
        <pc:sldMkLst>
          <pc:docMk/>
          <pc:sldMk cId="1202528819" sldId="317"/>
        </pc:sldMkLst>
      </pc:sldChg>
      <pc:sldChg chg="add del">
        <pc:chgData name="Jesús Quiroga" userId="fa1e3511-7065-482c-be69-2fde590d3d44" providerId="ADAL" clId="{E96F8356-154B-4CA6-8736-E513160B3E1B}" dt="2023-09-10T21:04:40.679" v="15"/>
        <pc:sldMkLst>
          <pc:docMk/>
          <pc:sldMk cId="2845377741" sldId="318"/>
        </pc:sldMkLst>
      </pc:sldChg>
      <pc:sldChg chg="add del">
        <pc:chgData name="Jesús Quiroga" userId="fa1e3511-7065-482c-be69-2fde590d3d44" providerId="ADAL" clId="{E96F8356-154B-4CA6-8736-E513160B3E1B}" dt="2023-09-10T21:04:40.679" v="15"/>
        <pc:sldMkLst>
          <pc:docMk/>
          <pc:sldMk cId="688258955" sldId="319"/>
        </pc:sldMkLst>
      </pc:sldChg>
      <pc:sldChg chg="add del">
        <pc:chgData name="Jesús Quiroga" userId="fa1e3511-7065-482c-be69-2fde590d3d44" providerId="ADAL" clId="{E96F8356-154B-4CA6-8736-E513160B3E1B}" dt="2023-09-10T21:04:40.679" v="15"/>
        <pc:sldMkLst>
          <pc:docMk/>
          <pc:sldMk cId="346935812" sldId="320"/>
        </pc:sldMkLst>
      </pc:sldChg>
      <pc:sldChg chg="add del">
        <pc:chgData name="Jesús Quiroga" userId="fa1e3511-7065-482c-be69-2fde590d3d44" providerId="ADAL" clId="{E96F8356-154B-4CA6-8736-E513160B3E1B}" dt="2023-09-10T21:04:40.679" v="15"/>
        <pc:sldMkLst>
          <pc:docMk/>
          <pc:sldMk cId="2412940401" sldId="321"/>
        </pc:sldMkLst>
      </pc:sldChg>
      <pc:sldChg chg="add del">
        <pc:chgData name="Jesús Quiroga" userId="fa1e3511-7065-482c-be69-2fde590d3d44" providerId="ADAL" clId="{E96F8356-154B-4CA6-8736-E513160B3E1B}" dt="2023-09-10T21:04:40.679" v="15"/>
        <pc:sldMkLst>
          <pc:docMk/>
          <pc:sldMk cId="2566749039" sldId="322"/>
        </pc:sldMkLst>
      </pc:sldChg>
      <pc:sldChg chg="del">
        <pc:chgData name="Jesús Quiroga" userId="fa1e3511-7065-482c-be69-2fde590d3d44" providerId="ADAL" clId="{E96F8356-154B-4CA6-8736-E513160B3E1B}" dt="2023-09-10T21:02:49.504" v="10" actId="47"/>
        <pc:sldMkLst>
          <pc:docMk/>
          <pc:sldMk cId="999753555" sldId="323"/>
        </pc:sldMkLst>
      </pc:sldChg>
      <pc:sldChg chg="del">
        <pc:chgData name="Jesús Quiroga" userId="fa1e3511-7065-482c-be69-2fde590d3d44" providerId="ADAL" clId="{E96F8356-154B-4CA6-8736-E513160B3E1B}" dt="2023-09-10T21:03:04.123" v="11" actId="47"/>
        <pc:sldMkLst>
          <pc:docMk/>
          <pc:sldMk cId="3392499707" sldId="324"/>
        </pc:sldMkLst>
      </pc:sldChg>
      <pc:sldChg chg="del">
        <pc:chgData name="Jesús Quiroga" userId="fa1e3511-7065-482c-be69-2fde590d3d44" providerId="ADAL" clId="{E96F8356-154B-4CA6-8736-E513160B3E1B}" dt="2023-09-10T21:02:33.288" v="6" actId="47"/>
        <pc:sldMkLst>
          <pc:docMk/>
          <pc:sldMk cId="2387239058" sldId="326"/>
        </pc:sldMkLst>
      </pc:sldChg>
      <pc:sldChg chg="add del">
        <pc:chgData name="Jesús Quiroga" userId="fa1e3511-7065-482c-be69-2fde590d3d44" providerId="ADAL" clId="{E96F8356-154B-4CA6-8736-E513160B3E1B}" dt="2023-09-10T21:02:43.417" v="9" actId="47"/>
        <pc:sldMkLst>
          <pc:docMk/>
          <pc:sldMk cId="1737105632" sldId="327"/>
        </pc:sldMkLst>
      </pc:sldChg>
      <pc:sldChg chg="del">
        <pc:chgData name="Jesús Quiroga" userId="fa1e3511-7065-482c-be69-2fde590d3d44" providerId="ADAL" clId="{E96F8356-154B-4CA6-8736-E513160B3E1B}" dt="2023-09-10T21:03:27.782" v="13" actId="47"/>
        <pc:sldMkLst>
          <pc:docMk/>
          <pc:sldMk cId="3445192487" sldId="328"/>
        </pc:sldMkLst>
      </pc:sldChg>
      <pc:sldChg chg="add del">
        <pc:chgData name="Jesús Quiroga" userId="fa1e3511-7065-482c-be69-2fde590d3d44" providerId="ADAL" clId="{E96F8356-154B-4CA6-8736-E513160B3E1B}" dt="2023-09-10T21:04:40.679" v="15"/>
        <pc:sldMkLst>
          <pc:docMk/>
          <pc:sldMk cId="2076027338" sldId="330"/>
        </pc:sldMkLst>
      </pc:sldChg>
      <pc:sldChg chg="del">
        <pc:chgData name="Jesús Quiroga" userId="fa1e3511-7065-482c-be69-2fde590d3d44" providerId="ADAL" clId="{E96F8356-154B-4CA6-8736-E513160B3E1B}" dt="2023-09-10T20:09:48.768" v="1" actId="47"/>
        <pc:sldMkLst>
          <pc:docMk/>
          <pc:sldMk cId="2510863168" sldId="341"/>
        </pc:sldMkLst>
      </pc:sldChg>
      <pc:sldChg chg="del">
        <pc:chgData name="Jesús Quiroga" userId="fa1e3511-7065-482c-be69-2fde590d3d44" providerId="ADAL" clId="{E96F8356-154B-4CA6-8736-E513160B3E1B}" dt="2023-09-10T20:09:48.768" v="1" actId="47"/>
        <pc:sldMkLst>
          <pc:docMk/>
          <pc:sldMk cId="3801748666" sldId="375"/>
        </pc:sldMkLst>
      </pc:sldChg>
      <pc:sldChg chg="del">
        <pc:chgData name="Jesús Quiroga" userId="fa1e3511-7065-482c-be69-2fde590d3d44" providerId="ADAL" clId="{E96F8356-154B-4CA6-8736-E513160B3E1B}" dt="2023-09-10T20:10:14.032" v="2" actId="47"/>
        <pc:sldMkLst>
          <pc:docMk/>
          <pc:sldMk cId="2921130372" sldId="378"/>
        </pc:sldMkLst>
      </pc:sldChg>
      <pc:sldChg chg="del">
        <pc:chgData name="Jesús Quiroga" userId="fa1e3511-7065-482c-be69-2fde590d3d44" providerId="ADAL" clId="{E96F8356-154B-4CA6-8736-E513160B3E1B}" dt="2023-09-10T20:10:16.620" v="3" actId="47"/>
        <pc:sldMkLst>
          <pc:docMk/>
          <pc:sldMk cId="7166603" sldId="379"/>
        </pc:sldMkLst>
      </pc:sldChg>
      <pc:sldChg chg="del">
        <pc:chgData name="Jesús Quiroga" userId="fa1e3511-7065-482c-be69-2fde590d3d44" providerId="ADAL" clId="{E96F8356-154B-4CA6-8736-E513160B3E1B}" dt="2023-09-10T20:10:18.498" v="4" actId="47"/>
        <pc:sldMkLst>
          <pc:docMk/>
          <pc:sldMk cId="2681498999" sldId="380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45637F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/>
          </c:spPr>
          <c:invertIfNegative val="0"/>
          <c:val>
            <c:numRef>
              <c:f>Hoja1!$D$19:$D$25</c:f>
              <c:numCache>
                <c:formatCode>General</c:formatCode>
                <c:ptCount val="7"/>
                <c:pt idx="0">
                  <c:v>13</c:v>
                </c:pt>
                <c:pt idx="1">
                  <c:v>25</c:v>
                </c:pt>
                <c:pt idx="2">
                  <c:v>37</c:v>
                </c:pt>
                <c:pt idx="3">
                  <c:v>52</c:v>
                </c:pt>
                <c:pt idx="4">
                  <c:v>35</c:v>
                </c:pt>
                <c:pt idx="5">
                  <c:v>20</c:v>
                </c:pt>
                <c:pt idx="6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2F-46E3-97CF-78638B1D04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-1244207216"/>
        <c:axId val="-1244208848"/>
      </c:barChart>
      <c:catAx>
        <c:axId val="-1244207216"/>
        <c:scaling>
          <c:orientation val="minMax"/>
        </c:scaling>
        <c:delete val="1"/>
        <c:axPos val="b"/>
        <c:majorTickMark val="none"/>
        <c:minorTickMark val="none"/>
        <c:tickLblPos val="nextTo"/>
        <c:crossAx val="-1244208848"/>
        <c:crosses val="autoZero"/>
        <c:auto val="1"/>
        <c:lblAlgn val="ctr"/>
        <c:lblOffset val="100"/>
        <c:noMultiLvlLbl val="0"/>
      </c:catAx>
      <c:valAx>
        <c:axId val="-12442088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244207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155024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1371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4754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2867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635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9941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6396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8" name="Google Shape;528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7662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375174b3c_0_4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g7375174b3c_0_414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g7375174b3c_0_4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g7375174b3c_0_4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g7375174b3c_0_4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375174b3c_0_420"/>
          <p:cNvSpPr txBox="1">
            <a:spLocks noGrp="1"/>
          </p:cNvSpPr>
          <p:nvPr>
            <p:ph type="title"/>
          </p:nvPr>
        </p:nvSpPr>
        <p:spPr>
          <a:xfrm rot="5400000">
            <a:off x="5350049" y="1467543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g7375174b3c_0_420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7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g7375174b3c_0_4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g7375174b3c_0_4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g7375174b3c_0_4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 1">
  <p:cSld name="TITLE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 1 1">
  <p:cSld name="TITLE_2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 y objetos" type="obj">
  <p:cSld name="1_Título y objeto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7375174b3c_0_367"/>
          <p:cNvSpPr txBox="1">
            <a:spLocks noGrp="1"/>
          </p:cNvSpPr>
          <p:nvPr>
            <p:ph type="title"/>
          </p:nvPr>
        </p:nvSpPr>
        <p:spPr>
          <a:xfrm>
            <a:off x="484584" y="339538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g7375174b3c_0_367"/>
          <p:cNvSpPr txBox="1">
            <a:spLocks noGrp="1"/>
          </p:cNvSpPr>
          <p:nvPr>
            <p:ph type="body" idx="1"/>
          </p:nvPr>
        </p:nvSpPr>
        <p:spPr>
          <a:xfrm>
            <a:off x="827484" y="1539689"/>
            <a:ext cx="6709800" cy="31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g7375174b3c_0_367"/>
          <p:cNvSpPr txBox="1">
            <a:spLocks noGrp="1"/>
          </p:cNvSpPr>
          <p:nvPr>
            <p:ph type="dt" idx="10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g7375174b3c_0_367"/>
          <p:cNvSpPr txBox="1">
            <a:spLocks noGrp="1"/>
          </p:cNvSpPr>
          <p:nvPr>
            <p:ph type="ftr" idx="11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g7375174b3c_0_367"/>
          <p:cNvSpPr txBox="1">
            <a:spLocks noGrp="1"/>
          </p:cNvSpPr>
          <p:nvPr>
            <p:ph type="sldNum" idx="12"/>
          </p:nvPr>
        </p:nvSpPr>
        <p:spPr>
          <a:xfrm>
            <a:off x="7764406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8096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>
  <p:cSld name="OBJECT 2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7375174b3c_0_37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g7375174b3c_0_37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g7375174b3c_0_375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g7375174b3c_0_37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g7375174b3c_0_37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g7375174b3c_0_37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7375174b3c_0_382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g7375174b3c_0_382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g7375174b3c_0_382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g7375174b3c_0_382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g7375174b3c_0_382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g7375174b3c_0_38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g7375174b3c_0_38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g7375174b3c_0_38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7375174b3c_0_39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g7375174b3c_0_39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g7375174b3c_0_39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g7375174b3c_0_39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7375174b3c_0_39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g7375174b3c_0_39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g7375174b3c_0_39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7375174b3c_0_40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g7375174b3c_0_400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g7375174b3c_0_400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g7375174b3c_0_40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g7375174b3c_0_40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g7375174b3c_0_40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375174b3c_0_407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g7375174b3c_0_407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g7375174b3c_0_407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g7375174b3c_0_40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g7375174b3c_0_40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g7375174b3c_0_40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7375174b3c_0_362"/>
          <p:cNvSpPr/>
          <p:nvPr/>
        </p:nvSpPr>
        <p:spPr>
          <a:xfrm>
            <a:off x="0" y="4714850"/>
            <a:ext cx="9144000" cy="428700"/>
          </a:xfrm>
          <a:prstGeom prst="rect">
            <a:avLst/>
          </a:prstGeom>
          <a:solidFill>
            <a:srgbClr val="5184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g7375174b3c_0_362"/>
          <p:cNvSpPr txBox="1"/>
          <p:nvPr/>
        </p:nvSpPr>
        <p:spPr>
          <a:xfrm>
            <a:off x="21525" y="4731700"/>
            <a:ext cx="45438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s-MX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Lenguaje R para Análisis de Datos</a:t>
            </a:r>
            <a:endParaRPr sz="14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" name="Google Shape;8;g7375174b3c_0_36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163442" y="4744575"/>
            <a:ext cx="1751968" cy="3692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"/>
          <p:cNvSpPr txBox="1"/>
          <p:nvPr/>
        </p:nvSpPr>
        <p:spPr>
          <a:xfrm>
            <a:off x="0" y="1378928"/>
            <a:ext cx="9144000" cy="9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Análisis de Datos con Lenguaje R</a:t>
            </a:r>
            <a:endParaRPr sz="4800" b="1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9" name="Google Shape;79;p1"/>
          <p:cNvSpPr txBox="1"/>
          <p:nvPr/>
        </p:nvSpPr>
        <p:spPr>
          <a:xfrm>
            <a:off x="0" y="3109850"/>
            <a:ext cx="9144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MX" sz="2400" b="0" i="0" u="none" strike="noStrike" cap="none" dirty="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Clase 6</a:t>
            </a:r>
            <a:endParaRPr sz="2400" b="0" i="0" u="none" strike="noStrike" cap="none" dirty="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575" y="1012372"/>
            <a:ext cx="4106283" cy="3563728"/>
          </a:xfrm>
          <a:prstGeom prst="rect">
            <a:avLst/>
          </a:prstGeom>
        </p:spPr>
      </p:pic>
      <p:sp>
        <p:nvSpPr>
          <p:cNvPr id="4" name="Google Shape;188;p13"/>
          <p:cNvSpPr txBox="1"/>
          <p:nvPr/>
        </p:nvSpPr>
        <p:spPr>
          <a:xfrm>
            <a:off x="256250" y="201916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dirty="0">
                <a:solidFill>
                  <a:srgbClr val="45637F"/>
                </a:solidFill>
                <a:latin typeface="Rubik"/>
                <a:ea typeface="Rubik"/>
                <a:cs typeface="Rubik"/>
                <a:sym typeface="Rubik"/>
              </a:rPr>
              <a:t>Datos georreferenciados</a:t>
            </a:r>
            <a:endParaRPr sz="3000" b="1" i="0" u="none" strike="noStrike" cap="none" dirty="0">
              <a:solidFill>
                <a:srgbClr val="45637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256250" y="1607109"/>
            <a:ext cx="4119807" cy="1668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AR" dirty="0">
                <a:solidFill>
                  <a:schemeClr val="accent1">
                    <a:lumMod val="50000"/>
                  </a:schemeClr>
                </a:solidFill>
              </a:rPr>
              <a:t>Llamamos dato </a:t>
            </a:r>
            <a:r>
              <a:rPr lang="es-AR" dirty="0" err="1">
                <a:solidFill>
                  <a:schemeClr val="accent1">
                    <a:lumMod val="50000"/>
                  </a:schemeClr>
                </a:solidFill>
              </a:rPr>
              <a:t>georrefeenciado</a:t>
            </a:r>
            <a:r>
              <a:rPr lang="es-AR" dirty="0">
                <a:solidFill>
                  <a:schemeClr val="accent1">
                    <a:lumMod val="50000"/>
                  </a:schemeClr>
                </a:solidFill>
              </a:rPr>
              <a:t> a toda unidad que tiene asociada una referencia geográfica y es relevante o informativa, de tal modo que se puede representar la ubicación, el tamaño y la forma de un objeto en el planeta.</a:t>
            </a:r>
          </a:p>
        </p:txBody>
      </p:sp>
    </p:spTree>
    <p:extLst>
      <p:ext uri="{BB962C8B-B14F-4D97-AF65-F5344CB8AC3E}">
        <p14:creationId xmlns:p14="http://schemas.microsoft.com/office/powerpoint/2010/main" val="1611974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6" r="12525"/>
          <a:stretch/>
        </p:blipFill>
        <p:spPr>
          <a:xfrm>
            <a:off x="6118718" y="1744983"/>
            <a:ext cx="2699657" cy="256206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r="26489"/>
          <a:stretch/>
        </p:blipFill>
        <p:spPr>
          <a:xfrm>
            <a:off x="256250" y="1744983"/>
            <a:ext cx="1785258" cy="2549991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834673" y="4408714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solidFill>
                  <a:schemeClr val="accent1">
                    <a:lumMod val="75000"/>
                  </a:schemeClr>
                </a:solidFill>
              </a:rPr>
              <a:t>Puntos</a:t>
            </a:r>
            <a:endParaRPr lang="es-A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7075521" y="4408714"/>
            <a:ext cx="1048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solidFill>
                  <a:schemeClr val="accent1">
                    <a:lumMod val="75000"/>
                  </a:schemeClr>
                </a:solidFill>
              </a:rPr>
              <a:t>Polígonos</a:t>
            </a:r>
            <a:endParaRPr lang="es-A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Google Shape;192;p13"/>
          <p:cNvSpPr txBox="1"/>
          <p:nvPr/>
        </p:nvSpPr>
        <p:spPr>
          <a:xfrm>
            <a:off x="751115" y="918208"/>
            <a:ext cx="58347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Tipos de datos espaciales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Google Shape;193;p13"/>
          <p:cNvCxnSpPr/>
          <p:nvPr/>
        </p:nvCxnSpPr>
        <p:spPr>
          <a:xfrm>
            <a:off x="751116" y="1364424"/>
            <a:ext cx="6444344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" name="Google Shape;188;p13"/>
          <p:cNvSpPr txBox="1"/>
          <p:nvPr/>
        </p:nvSpPr>
        <p:spPr>
          <a:xfrm>
            <a:off x="256250" y="201916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dirty="0">
                <a:solidFill>
                  <a:srgbClr val="45637F"/>
                </a:solidFill>
                <a:latin typeface="Rubik"/>
                <a:ea typeface="Rubik"/>
                <a:cs typeface="Rubik"/>
                <a:sym typeface="Rubik"/>
              </a:rPr>
              <a:t>Datos georreferenciados</a:t>
            </a:r>
            <a:endParaRPr sz="3000" b="1" i="0" u="none" strike="noStrike" cap="none" dirty="0">
              <a:solidFill>
                <a:srgbClr val="45637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2" r="7198"/>
          <a:stretch/>
        </p:blipFill>
        <p:spPr>
          <a:xfrm>
            <a:off x="2400302" y="1744982"/>
            <a:ext cx="3145971" cy="2549991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3668485" y="4407816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solidFill>
                  <a:schemeClr val="accent1">
                    <a:lumMod val="75000"/>
                  </a:schemeClr>
                </a:solidFill>
              </a:rPr>
              <a:t>Líneas</a:t>
            </a:r>
            <a:endParaRPr lang="es-AR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520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3"/>
          <p:cNvSpPr txBox="1"/>
          <p:nvPr/>
        </p:nvSpPr>
        <p:spPr>
          <a:xfrm>
            <a:off x="256250" y="201916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dirty="0">
                <a:solidFill>
                  <a:srgbClr val="45637F"/>
                </a:solidFill>
                <a:latin typeface="Rubik"/>
                <a:ea typeface="Rubik"/>
                <a:cs typeface="Rubik"/>
                <a:sym typeface="Rubik"/>
              </a:rPr>
              <a:t>Datos georreferenciados</a:t>
            </a:r>
            <a:endParaRPr sz="3000" b="1" i="0" u="none" strike="noStrike" cap="none" dirty="0">
              <a:solidFill>
                <a:srgbClr val="45637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189" name="Google Shape;189;p13"/>
          <p:cNvGrpSpPr/>
          <p:nvPr/>
        </p:nvGrpSpPr>
        <p:grpSpPr>
          <a:xfrm>
            <a:off x="751116" y="1478685"/>
            <a:ext cx="6444344" cy="638625"/>
            <a:chOff x="0" y="192315"/>
            <a:chExt cx="6444344" cy="638625"/>
          </a:xfrm>
        </p:grpSpPr>
        <p:sp>
          <p:nvSpPr>
            <p:cNvPr id="190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000" b="1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Shapefile</a:t>
              </a:r>
              <a:r>
                <a:rPr lang="es-MX" sz="20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(.</a:t>
              </a:r>
              <a:r>
                <a:rPr lang="es-MX" sz="2000" b="1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shp</a:t>
              </a:r>
              <a:r>
                <a:rPr lang="es-MX" sz="20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  <a:endParaRPr dirty="0"/>
            </a:p>
          </p:txBody>
        </p:sp>
      </p:grpSp>
      <p:sp>
        <p:nvSpPr>
          <p:cNvPr id="192" name="Google Shape;192;p13"/>
          <p:cNvSpPr txBox="1"/>
          <p:nvPr/>
        </p:nvSpPr>
        <p:spPr>
          <a:xfrm>
            <a:off x="751115" y="918208"/>
            <a:ext cx="58347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Formatos de archivos más comunes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3" name="Google Shape;193;p13"/>
          <p:cNvCxnSpPr/>
          <p:nvPr/>
        </p:nvCxnSpPr>
        <p:spPr>
          <a:xfrm>
            <a:off x="751116" y="1364424"/>
            <a:ext cx="6444344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3" name="Google Shape;189;p13"/>
          <p:cNvGrpSpPr/>
          <p:nvPr/>
        </p:nvGrpSpPr>
        <p:grpSpPr>
          <a:xfrm>
            <a:off x="751116" y="2360428"/>
            <a:ext cx="6444344" cy="638625"/>
            <a:chOff x="0" y="192315"/>
            <a:chExt cx="6444344" cy="638625"/>
          </a:xfrm>
          <a:solidFill>
            <a:schemeClr val="accent1">
              <a:lumMod val="75000"/>
            </a:schemeClr>
          </a:solidFill>
        </p:grpSpPr>
        <p:sp>
          <p:nvSpPr>
            <p:cNvPr id="14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grp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000" b="1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GeoJSON</a:t>
              </a:r>
              <a:endParaRPr dirty="0"/>
            </a:p>
          </p:txBody>
        </p:sp>
      </p:grpSp>
      <p:grpSp>
        <p:nvGrpSpPr>
          <p:cNvPr id="16" name="Google Shape;189;p13"/>
          <p:cNvGrpSpPr/>
          <p:nvPr/>
        </p:nvGrpSpPr>
        <p:grpSpPr>
          <a:xfrm>
            <a:off x="751116" y="3242171"/>
            <a:ext cx="6444344" cy="638625"/>
            <a:chOff x="0" y="192315"/>
            <a:chExt cx="6444344" cy="63862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7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grp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000" b="1" dirty="0">
                  <a:solidFill>
                    <a:schemeClr val="lt1"/>
                  </a:solidFill>
                </a:rPr>
                <a:t>KML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86064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3"/>
          <p:cNvSpPr txBox="1"/>
          <p:nvPr/>
        </p:nvSpPr>
        <p:spPr>
          <a:xfrm>
            <a:off x="256250" y="201916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dirty="0">
                <a:solidFill>
                  <a:srgbClr val="45637F"/>
                </a:solidFill>
                <a:latin typeface="Rubik"/>
                <a:ea typeface="Rubik"/>
                <a:cs typeface="Rubik"/>
                <a:sym typeface="Rubik"/>
              </a:rPr>
              <a:t>Datos georreferenciados</a:t>
            </a:r>
            <a:endParaRPr sz="3000" b="1" i="0" u="none" strike="noStrike" cap="none" dirty="0">
              <a:solidFill>
                <a:srgbClr val="45637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189" name="Google Shape;189;p13"/>
          <p:cNvGrpSpPr/>
          <p:nvPr/>
        </p:nvGrpSpPr>
        <p:grpSpPr>
          <a:xfrm>
            <a:off x="782291" y="1478685"/>
            <a:ext cx="6444344" cy="638625"/>
            <a:chOff x="0" y="192315"/>
            <a:chExt cx="6444344" cy="638625"/>
          </a:xfrm>
        </p:grpSpPr>
        <p:sp>
          <p:nvSpPr>
            <p:cNvPr id="190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st_read</a:t>
              </a:r>
              <a:r>
                <a:rPr lang="es-MX" sz="2000" b="1" dirty="0">
                  <a:solidFill>
                    <a:schemeClr val="lt1"/>
                  </a:solidFill>
                </a:rPr>
                <a:t>(“</a:t>
              </a:r>
              <a:r>
                <a:rPr lang="es-MX" sz="2000" b="1" dirty="0" err="1">
                  <a:solidFill>
                    <a:schemeClr val="lt1"/>
                  </a:solidFill>
                </a:rPr>
                <a:t>Datos.shp</a:t>
              </a:r>
              <a:r>
                <a:rPr lang="es-MX" sz="2000" b="1" dirty="0">
                  <a:solidFill>
                    <a:schemeClr val="lt1"/>
                  </a:solidFill>
                </a:rPr>
                <a:t>")</a:t>
              </a:r>
              <a:endParaRPr dirty="0"/>
            </a:p>
          </p:txBody>
        </p:sp>
      </p:grpSp>
      <p:sp>
        <p:nvSpPr>
          <p:cNvPr id="192" name="Google Shape;192;p13"/>
          <p:cNvSpPr txBox="1"/>
          <p:nvPr/>
        </p:nvSpPr>
        <p:spPr>
          <a:xfrm>
            <a:off x="751115" y="918208"/>
            <a:ext cx="58347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Importar datos a R (Librería 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sf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3" name="Google Shape;193;p13"/>
          <p:cNvCxnSpPr/>
          <p:nvPr/>
        </p:nvCxnSpPr>
        <p:spPr>
          <a:xfrm>
            <a:off x="751116" y="1364424"/>
            <a:ext cx="6444344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9" name="Google Shape;189;p13"/>
          <p:cNvGrpSpPr/>
          <p:nvPr/>
        </p:nvGrpSpPr>
        <p:grpSpPr>
          <a:xfrm>
            <a:off x="782291" y="2231570"/>
            <a:ext cx="6444344" cy="638625"/>
            <a:chOff x="0" y="192315"/>
            <a:chExt cx="6444344" cy="638625"/>
          </a:xfrm>
        </p:grpSpPr>
        <p:sp>
          <p:nvSpPr>
            <p:cNvPr id="20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st_read</a:t>
              </a:r>
              <a:r>
                <a:rPr lang="es-MX" sz="2000" b="1" dirty="0">
                  <a:solidFill>
                    <a:schemeClr val="lt1"/>
                  </a:solidFill>
                </a:rPr>
                <a:t>("</a:t>
              </a:r>
              <a:r>
                <a:rPr lang="es-MX" sz="2000" b="1" dirty="0" err="1">
                  <a:solidFill>
                    <a:schemeClr val="lt1"/>
                  </a:solidFill>
                </a:rPr>
                <a:t>Datos.geojson</a:t>
              </a:r>
              <a:r>
                <a:rPr lang="es-MX" sz="2000" b="1" dirty="0">
                  <a:solidFill>
                    <a:schemeClr val="lt1"/>
                  </a:solidFill>
                </a:rPr>
                <a:t>")</a:t>
              </a:r>
              <a:endParaRPr dirty="0"/>
            </a:p>
          </p:txBody>
        </p:sp>
      </p:grpSp>
      <p:sp>
        <p:nvSpPr>
          <p:cNvPr id="2" name="CuadroTexto 1"/>
          <p:cNvSpPr txBox="1"/>
          <p:nvPr/>
        </p:nvSpPr>
        <p:spPr>
          <a:xfrm>
            <a:off x="844641" y="3886763"/>
            <a:ext cx="5271649" cy="3755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dirty="0"/>
              <a:t>Está función nos devuelve un archivo de clase “</a:t>
            </a:r>
            <a:r>
              <a:rPr lang="es-MX" dirty="0" err="1"/>
              <a:t>sf</a:t>
            </a:r>
            <a:r>
              <a:rPr lang="es-MX" dirty="0"/>
              <a:t>” “</a:t>
            </a:r>
            <a:r>
              <a:rPr lang="es-MX" dirty="0" err="1"/>
              <a:t>data.frame</a:t>
            </a:r>
            <a:r>
              <a:rPr lang="es-MX" dirty="0"/>
              <a:t>”</a:t>
            </a:r>
          </a:p>
        </p:txBody>
      </p:sp>
      <p:grpSp>
        <p:nvGrpSpPr>
          <p:cNvPr id="12" name="Google Shape;189;p13"/>
          <p:cNvGrpSpPr/>
          <p:nvPr/>
        </p:nvGrpSpPr>
        <p:grpSpPr>
          <a:xfrm>
            <a:off x="782291" y="2984455"/>
            <a:ext cx="6444344" cy="638625"/>
            <a:chOff x="0" y="192315"/>
            <a:chExt cx="6444344" cy="638625"/>
          </a:xfrm>
        </p:grpSpPr>
        <p:sp>
          <p:nvSpPr>
            <p:cNvPr id="13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st_read</a:t>
              </a:r>
              <a:r>
                <a:rPr lang="es-MX" sz="2000" b="1" dirty="0">
                  <a:solidFill>
                    <a:schemeClr val="lt1"/>
                  </a:solidFill>
                </a:rPr>
                <a:t>(“</a:t>
              </a:r>
              <a:r>
                <a:rPr lang="es-MX" sz="2000" b="1" dirty="0" err="1">
                  <a:solidFill>
                    <a:schemeClr val="lt1"/>
                  </a:solidFill>
                </a:rPr>
                <a:t>Datos.geojson</a:t>
              </a:r>
              <a:r>
                <a:rPr lang="es-MX" sz="2000" b="1" dirty="0">
                  <a:solidFill>
                    <a:schemeClr val="lt1"/>
                  </a:solidFill>
                </a:rPr>
                <a:t>")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309761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01" y="1668003"/>
            <a:ext cx="4237185" cy="3026561"/>
          </a:xfrm>
          <a:prstGeom prst="rect">
            <a:avLst/>
          </a:prstGeom>
        </p:spPr>
      </p:pic>
      <p:sp>
        <p:nvSpPr>
          <p:cNvPr id="2" name="Google Shape;188;p13"/>
          <p:cNvSpPr txBox="1"/>
          <p:nvPr/>
        </p:nvSpPr>
        <p:spPr>
          <a:xfrm>
            <a:off x="256250" y="201916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dirty="0">
                <a:solidFill>
                  <a:srgbClr val="45637F"/>
                </a:solidFill>
                <a:latin typeface="Rubik"/>
                <a:ea typeface="Rubik"/>
                <a:cs typeface="Rubik"/>
                <a:sym typeface="Rubik"/>
              </a:rPr>
              <a:t>Datos georreferenciados</a:t>
            </a:r>
            <a:endParaRPr sz="3000" b="1" i="0" u="none" strike="noStrike" cap="none" dirty="0">
              <a:solidFill>
                <a:srgbClr val="45637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" name="Google Shape;192;p13"/>
          <p:cNvSpPr txBox="1"/>
          <p:nvPr/>
        </p:nvSpPr>
        <p:spPr>
          <a:xfrm>
            <a:off x="348344" y="637565"/>
            <a:ext cx="58347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Graficar (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Librerría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ggplot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Google Shape;193;p13"/>
          <p:cNvCxnSpPr/>
          <p:nvPr/>
        </p:nvCxnSpPr>
        <p:spPr>
          <a:xfrm>
            <a:off x="348345" y="1083781"/>
            <a:ext cx="7615634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" name="Google Shape;189;p13"/>
          <p:cNvGrpSpPr/>
          <p:nvPr/>
        </p:nvGrpSpPr>
        <p:grpSpPr>
          <a:xfrm>
            <a:off x="348344" y="1198043"/>
            <a:ext cx="7652656" cy="448086"/>
            <a:chOff x="0" y="192315"/>
            <a:chExt cx="6444344" cy="638625"/>
          </a:xfrm>
        </p:grpSpPr>
        <p:sp>
          <p:nvSpPr>
            <p:cNvPr id="6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ggplot</a:t>
              </a:r>
              <a:r>
                <a:rPr lang="es-MX" sz="2000" b="1" dirty="0">
                  <a:solidFill>
                    <a:schemeClr val="lt1"/>
                  </a:solidFill>
                </a:rPr>
                <a:t>() + </a:t>
              </a:r>
              <a:r>
                <a:rPr lang="es-MX" sz="2000" b="1" dirty="0" err="1">
                  <a:solidFill>
                    <a:schemeClr val="lt1"/>
                  </a:solidFill>
                </a:rPr>
                <a:t>geom_sf</a:t>
              </a:r>
              <a:r>
                <a:rPr lang="es-MX" sz="2000" b="1" dirty="0">
                  <a:solidFill>
                    <a:schemeClr val="lt1"/>
                  </a:solidFill>
                </a:rPr>
                <a:t>(data=</a:t>
              </a:r>
              <a:r>
                <a:rPr lang="es-MX" sz="2000" b="1" dirty="0" err="1">
                  <a:solidFill>
                    <a:schemeClr val="lt1"/>
                  </a:solidFill>
                </a:rPr>
                <a:t>Datos_CABA</a:t>
              </a:r>
              <a:r>
                <a:rPr lang="es-MX" sz="2000" b="1" dirty="0">
                  <a:solidFill>
                    <a:schemeClr val="lt1"/>
                  </a:solidFill>
                </a:rPr>
                <a:t>, aes(</a:t>
              </a:r>
              <a:r>
                <a:rPr lang="es-MX" sz="2000" b="1" dirty="0" err="1">
                  <a:solidFill>
                    <a:schemeClr val="lt1"/>
                  </a:solidFill>
                </a:rPr>
                <a:t>fill</a:t>
              </a:r>
              <a:r>
                <a:rPr lang="es-MX" sz="2000" b="1" dirty="0">
                  <a:solidFill>
                    <a:schemeClr val="lt1"/>
                  </a:solidFill>
                </a:rPr>
                <a:t>=TOT_POB)</a:t>
              </a:r>
              <a:endParaRPr dirty="0"/>
            </a:p>
          </p:txBody>
        </p:sp>
      </p:grpSp>
      <p:sp>
        <p:nvSpPr>
          <p:cNvPr id="10" name="CuadroTexto 9"/>
          <p:cNvSpPr txBox="1"/>
          <p:nvPr/>
        </p:nvSpPr>
        <p:spPr>
          <a:xfrm>
            <a:off x="4879986" y="2120589"/>
            <a:ext cx="308399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s-MX" dirty="0">
                <a:solidFill>
                  <a:schemeClr val="tx1"/>
                </a:solidFill>
                <a:latin typeface="Rubik" panose="020B0604020202020204" charset="0"/>
                <a:cs typeface="Rubik" panose="020B0604020202020204" charset="0"/>
              </a:rPr>
              <a:t>Se puede utilizar una variable para representar cada polígono.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s-MX" dirty="0">
                <a:solidFill>
                  <a:schemeClr val="tx1"/>
                </a:solidFill>
                <a:latin typeface="Rubik" panose="020B0604020202020204" charset="0"/>
                <a:cs typeface="Rubik" panose="020B0604020202020204" charset="0"/>
              </a:rPr>
              <a:t> En este caso cada radio censal está coloreado por la población que tiene en su interior</a:t>
            </a:r>
            <a:endParaRPr lang="es-AR" dirty="0">
              <a:solidFill>
                <a:schemeClr val="tx1"/>
              </a:solidFill>
              <a:latin typeface="Rubik" panose="020B0604020202020204" charset="0"/>
              <a:cs typeface="Rubik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894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8;p13"/>
          <p:cNvSpPr txBox="1"/>
          <p:nvPr/>
        </p:nvSpPr>
        <p:spPr>
          <a:xfrm>
            <a:off x="256250" y="201916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dirty="0">
                <a:solidFill>
                  <a:srgbClr val="45637F"/>
                </a:solidFill>
                <a:latin typeface="Rubik"/>
                <a:ea typeface="Rubik"/>
                <a:cs typeface="Rubik"/>
                <a:sym typeface="Rubik"/>
              </a:rPr>
              <a:t>Datos georreferenciados</a:t>
            </a:r>
            <a:endParaRPr sz="3000" b="1" i="0" u="none" strike="noStrike" cap="none" dirty="0">
              <a:solidFill>
                <a:srgbClr val="45637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" name="Google Shape;192;p13"/>
          <p:cNvSpPr txBox="1"/>
          <p:nvPr/>
        </p:nvSpPr>
        <p:spPr>
          <a:xfrm>
            <a:off x="348344" y="637565"/>
            <a:ext cx="58347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Graficar (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Librerría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ggplot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Google Shape;193;p13"/>
          <p:cNvCxnSpPr/>
          <p:nvPr/>
        </p:nvCxnSpPr>
        <p:spPr>
          <a:xfrm>
            <a:off x="348345" y="1083781"/>
            <a:ext cx="7615634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" name="Google Shape;189;p13"/>
          <p:cNvGrpSpPr/>
          <p:nvPr/>
        </p:nvGrpSpPr>
        <p:grpSpPr>
          <a:xfrm>
            <a:off x="348344" y="1198043"/>
            <a:ext cx="7652656" cy="448086"/>
            <a:chOff x="0" y="192315"/>
            <a:chExt cx="6444344" cy="638625"/>
          </a:xfrm>
        </p:grpSpPr>
        <p:sp>
          <p:nvSpPr>
            <p:cNvPr id="6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ggplot</a:t>
              </a:r>
              <a:r>
                <a:rPr lang="es-MX" sz="2000" b="1" dirty="0">
                  <a:solidFill>
                    <a:schemeClr val="lt1"/>
                  </a:solidFill>
                </a:rPr>
                <a:t>() + </a:t>
              </a:r>
              <a:r>
                <a:rPr lang="es-MX" sz="2000" b="1" dirty="0" err="1">
                  <a:solidFill>
                    <a:schemeClr val="lt1"/>
                  </a:solidFill>
                </a:rPr>
                <a:t>geom_sf</a:t>
              </a:r>
              <a:r>
                <a:rPr lang="es-MX" sz="2000" b="1" dirty="0">
                  <a:solidFill>
                    <a:schemeClr val="lt1"/>
                  </a:solidFill>
                </a:rPr>
                <a:t>(data=</a:t>
              </a:r>
              <a:r>
                <a:rPr lang="es-MX" sz="2000" b="1" dirty="0" err="1">
                  <a:solidFill>
                    <a:schemeClr val="lt1"/>
                  </a:solidFill>
                </a:rPr>
                <a:t>Datos_CABA</a:t>
              </a:r>
              <a:r>
                <a:rPr lang="es-MX" sz="2000" b="1" dirty="0">
                  <a:solidFill>
                    <a:schemeClr val="lt1"/>
                  </a:solidFill>
                </a:rPr>
                <a:t>, aes(</a:t>
              </a:r>
              <a:r>
                <a:rPr lang="es-MX" sz="2000" b="1" dirty="0" err="1">
                  <a:solidFill>
                    <a:schemeClr val="lt1"/>
                  </a:solidFill>
                </a:rPr>
                <a:t>fill</a:t>
              </a:r>
              <a:r>
                <a:rPr lang="es-MX" sz="2000" b="1" dirty="0">
                  <a:solidFill>
                    <a:schemeClr val="lt1"/>
                  </a:solidFill>
                </a:rPr>
                <a:t>=Comuna)</a:t>
              </a:r>
              <a:endParaRPr dirty="0"/>
            </a:p>
          </p:txBody>
        </p:sp>
      </p:grpSp>
      <p:sp>
        <p:nvSpPr>
          <p:cNvPr id="10" name="CuadroTexto 9"/>
          <p:cNvSpPr txBox="1"/>
          <p:nvPr/>
        </p:nvSpPr>
        <p:spPr>
          <a:xfrm>
            <a:off x="4993207" y="2240332"/>
            <a:ext cx="3083993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50000"/>
              </a:lnSpc>
              <a:spcAft>
                <a:spcPts val="600"/>
              </a:spcAft>
              <a:defRPr>
                <a:solidFill>
                  <a:schemeClr val="tx1"/>
                </a:solidFill>
                <a:latin typeface="Rubik" panose="020B0604020202020204" charset="0"/>
                <a:cs typeface="Rubik" panose="020B0604020202020204" charset="0"/>
              </a:defRPr>
            </a:lvl1pPr>
          </a:lstStyle>
          <a:p>
            <a:r>
              <a:rPr lang="es-MX" dirty="0"/>
              <a:t>También se puede pintar por una variable de tipo factor.</a:t>
            </a:r>
          </a:p>
          <a:p>
            <a:r>
              <a:rPr lang="es-MX" dirty="0"/>
              <a:t>En este caso se está pintando por las distintas Comunas en CABA</a:t>
            </a:r>
            <a:endParaRPr lang="es-AR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4" y="1744983"/>
            <a:ext cx="4520759" cy="290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7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 txBox="1"/>
          <p:nvPr/>
        </p:nvSpPr>
        <p:spPr>
          <a:xfrm>
            <a:off x="3257550" y="2067300"/>
            <a:ext cx="5630700" cy="7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2400"/>
            </a:pPr>
            <a:r>
              <a:rPr lang="es-MX" sz="3600" b="1" dirty="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Mapas interactivos </a:t>
            </a:r>
          </a:p>
        </p:txBody>
      </p:sp>
    </p:spTree>
    <p:extLst>
      <p:ext uri="{BB962C8B-B14F-4D97-AF65-F5344CB8AC3E}">
        <p14:creationId xmlns:p14="http://schemas.microsoft.com/office/powerpoint/2010/main" val="2412940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8;p13"/>
          <p:cNvSpPr txBox="1"/>
          <p:nvPr/>
        </p:nvSpPr>
        <p:spPr>
          <a:xfrm>
            <a:off x="256249" y="156161"/>
            <a:ext cx="8291029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2400"/>
            </a:pPr>
            <a:r>
              <a:rPr lang="es-MX" sz="3200" b="1" dirty="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Mapas interactivos </a:t>
            </a:r>
          </a:p>
        </p:txBody>
      </p:sp>
      <p:sp>
        <p:nvSpPr>
          <p:cNvPr id="3" name="Google Shape;192;p13"/>
          <p:cNvSpPr txBox="1"/>
          <p:nvPr/>
        </p:nvSpPr>
        <p:spPr>
          <a:xfrm>
            <a:off x="251241" y="763970"/>
            <a:ext cx="70430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Mapas interactivos (Librería 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Leaflet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Google Shape;193;p13"/>
          <p:cNvCxnSpPr/>
          <p:nvPr/>
        </p:nvCxnSpPr>
        <p:spPr>
          <a:xfrm>
            <a:off x="359695" y="1225594"/>
            <a:ext cx="5442794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" name="CuadroTexto 8"/>
          <p:cNvSpPr txBox="1"/>
          <p:nvPr/>
        </p:nvSpPr>
        <p:spPr>
          <a:xfrm>
            <a:off x="251241" y="1873962"/>
            <a:ext cx="54729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sz="1600" b="1" dirty="0"/>
              <a:t>Esta librería nos permite: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s-MX" sz="1600" b="1" dirty="0"/>
              <a:t>Combinar múltiples capas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s-MX" sz="1600" b="1" dirty="0"/>
              <a:t>Exportar Mapas en formato .</a:t>
            </a:r>
            <a:r>
              <a:rPr lang="es-MX" sz="1600" b="1" dirty="0" err="1"/>
              <a:t>html</a:t>
            </a:r>
            <a:endParaRPr lang="es-MX" sz="1600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s-MX" sz="1600" b="1" dirty="0"/>
              <a:t>Agregar </a:t>
            </a:r>
            <a:r>
              <a:rPr lang="es-MX" sz="1600" b="1" dirty="0" err="1"/>
              <a:t>tooltips</a:t>
            </a:r>
            <a:r>
              <a:rPr lang="es-MX" sz="1600" b="1" dirty="0"/>
              <a:t> o </a:t>
            </a:r>
            <a:r>
              <a:rPr lang="es-MX" sz="1600" b="1" dirty="0" err="1"/>
              <a:t>labels</a:t>
            </a:r>
            <a:r>
              <a:rPr lang="es-MX" sz="1600" b="1" dirty="0"/>
              <a:t> al interactuar con el mapa</a:t>
            </a:r>
            <a:endParaRPr lang="es-AR" sz="1600" b="1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2"/>
          <a:srcRect r="8031" b="3916"/>
          <a:stretch/>
        </p:blipFill>
        <p:spPr>
          <a:xfrm>
            <a:off x="6107653" y="994782"/>
            <a:ext cx="2915161" cy="366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258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21" y="2085041"/>
            <a:ext cx="7509148" cy="2420858"/>
          </a:xfrm>
          <a:prstGeom prst="rect">
            <a:avLst/>
          </a:prstGeom>
        </p:spPr>
      </p:pic>
      <p:grpSp>
        <p:nvGrpSpPr>
          <p:cNvPr id="5" name="Google Shape;189;p13"/>
          <p:cNvGrpSpPr/>
          <p:nvPr/>
        </p:nvGrpSpPr>
        <p:grpSpPr>
          <a:xfrm>
            <a:off x="251241" y="1482408"/>
            <a:ext cx="7276666" cy="409619"/>
            <a:chOff x="0" y="192315"/>
            <a:chExt cx="6444344" cy="638625"/>
          </a:xfrm>
        </p:grpSpPr>
        <p:sp>
          <p:nvSpPr>
            <p:cNvPr id="6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leaflet</a:t>
              </a:r>
              <a:r>
                <a:rPr lang="es-MX" sz="2000" b="1" dirty="0">
                  <a:solidFill>
                    <a:schemeClr val="lt1"/>
                  </a:solidFill>
                </a:rPr>
                <a:t>()%&gt;% </a:t>
              </a:r>
              <a:r>
                <a:rPr lang="es-MX" sz="2000" b="1" dirty="0" err="1">
                  <a:solidFill>
                    <a:schemeClr val="lt1"/>
                  </a:solidFill>
                </a:rPr>
                <a:t>addTiles</a:t>
              </a:r>
              <a:r>
                <a:rPr lang="es-MX" sz="2000" b="1" dirty="0">
                  <a:solidFill>
                    <a:schemeClr val="lt1"/>
                  </a:solidFill>
                </a:rPr>
                <a:t>()</a:t>
              </a:r>
              <a:endParaRPr dirty="0"/>
            </a:p>
          </p:txBody>
        </p:sp>
      </p:grpSp>
      <p:sp>
        <p:nvSpPr>
          <p:cNvPr id="17" name="Google Shape;188;p13"/>
          <p:cNvSpPr txBox="1"/>
          <p:nvPr/>
        </p:nvSpPr>
        <p:spPr>
          <a:xfrm>
            <a:off x="256249" y="156161"/>
            <a:ext cx="8291029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2400"/>
            </a:pPr>
            <a:r>
              <a:rPr lang="es-MX" sz="3200" b="1" dirty="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Mapas interactivos </a:t>
            </a:r>
          </a:p>
        </p:txBody>
      </p:sp>
      <p:sp>
        <p:nvSpPr>
          <p:cNvPr id="18" name="Google Shape;192;p13"/>
          <p:cNvSpPr txBox="1"/>
          <p:nvPr/>
        </p:nvSpPr>
        <p:spPr>
          <a:xfrm>
            <a:off x="251241" y="763970"/>
            <a:ext cx="70430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Mapas interactivos (Librería </a:t>
            </a:r>
            <a:r>
              <a:rPr lang="es-MX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Leaflet</a:t>
            </a: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" name="Google Shape;193;p13"/>
          <p:cNvCxnSpPr/>
          <p:nvPr/>
        </p:nvCxnSpPr>
        <p:spPr>
          <a:xfrm>
            <a:off x="359695" y="1225594"/>
            <a:ext cx="5442794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202528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41" y="2048590"/>
            <a:ext cx="5961111" cy="2305056"/>
          </a:xfrm>
          <a:prstGeom prst="rect">
            <a:avLst/>
          </a:prstGeom>
        </p:spPr>
      </p:pic>
      <p:grpSp>
        <p:nvGrpSpPr>
          <p:cNvPr id="5" name="Google Shape;189;p13"/>
          <p:cNvGrpSpPr/>
          <p:nvPr/>
        </p:nvGrpSpPr>
        <p:grpSpPr>
          <a:xfrm>
            <a:off x="359695" y="1366603"/>
            <a:ext cx="7697929" cy="409619"/>
            <a:chOff x="0" y="192315"/>
            <a:chExt cx="6444344" cy="638625"/>
          </a:xfrm>
        </p:grpSpPr>
        <p:sp>
          <p:nvSpPr>
            <p:cNvPr id="6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leaflet</a:t>
              </a:r>
              <a:r>
                <a:rPr lang="es-MX" sz="2000" b="1" dirty="0">
                  <a:solidFill>
                    <a:schemeClr val="lt1"/>
                  </a:solidFill>
                </a:rPr>
                <a:t>()%&gt;% </a:t>
              </a:r>
              <a:r>
                <a:rPr lang="es-MX" sz="2000" b="1" dirty="0" err="1">
                  <a:solidFill>
                    <a:schemeClr val="lt1"/>
                  </a:solidFill>
                </a:rPr>
                <a:t>addProviderTiles</a:t>
              </a:r>
              <a:r>
                <a:rPr lang="es-MX" sz="2000" b="1" dirty="0">
                  <a:solidFill>
                    <a:schemeClr val="lt1"/>
                  </a:solidFill>
                </a:rPr>
                <a:t>()</a:t>
              </a:r>
              <a:endParaRPr dirty="0"/>
            </a:p>
          </p:txBody>
        </p:sp>
      </p:grp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77" y="2048590"/>
            <a:ext cx="5118653" cy="230505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110" y="2048590"/>
            <a:ext cx="4375620" cy="230505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456" y="2048590"/>
            <a:ext cx="4502614" cy="2305056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6774763" y="2050573"/>
            <a:ext cx="2254132" cy="230832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sz="1600" dirty="0">
                <a:solidFill>
                  <a:schemeClr val="accent1">
                    <a:lumMod val="75000"/>
                  </a:schemeClr>
                </a:solidFill>
              </a:rPr>
              <a:t>Tiene múltiples capas para utilizar de fondos.</a:t>
            </a:r>
          </a:p>
          <a:p>
            <a:pPr>
              <a:lnSpc>
                <a:spcPct val="150000"/>
              </a:lnSpc>
            </a:pPr>
            <a:r>
              <a:rPr lang="es-MX" sz="1600" dirty="0">
                <a:solidFill>
                  <a:schemeClr val="accent1">
                    <a:lumMod val="75000"/>
                  </a:schemeClr>
                </a:solidFill>
              </a:rPr>
              <a:t>(ver todas las disponibles en R: </a:t>
            </a:r>
            <a:r>
              <a:rPr lang="es-MX" sz="1600" dirty="0" err="1">
                <a:solidFill>
                  <a:schemeClr val="bg1">
                    <a:lumMod val="65000"/>
                  </a:schemeClr>
                </a:solidFill>
              </a:rPr>
              <a:t>names</a:t>
            </a:r>
            <a:r>
              <a:rPr lang="es-MX" sz="16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s-MX" sz="1600" dirty="0" err="1">
                <a:solidFill>
                  <a:schemeClr val="bg1">
                    <a:lumMod val="65000"/>
                  </a:schemeClr>
                </a:solidFill>
              </a:rPr>
              <a:t>providers</a:t>
            </a:r>
            <a:r>
              <a:rPr lang="es-MX" sz="1600" dirty="0">
                <a:solidFill>
                  <a:schemeClr val="bg1">
                    <a:lumMod val="65000"/>
                  </a:schemeClr>
                </a:solidFill>
              </a:rPr>
              <a:t>) </a:t>
            </a:r>
            <a:r>
              <a:rPr lang="es-MX" sz="1600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es-AR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Google Shape;188;p13"/>
          <p:cNvSpPr txBox="1"/>
          <p:nvPr/>
        </p:nvSpPr>
        <p:spPr>
          <a:xfrm>
            <a:off x="256249" y="156161"/>
            <a:ext cx="8291029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2400"/>
            </a:pPr>
            <a:r>
              <a:rPr lang="es-MX" sz="3200" b="1" dirty="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Mapas interactivos </a:t>
            </a:r>
          </a:p>
        </p:txBody>
      </p:sp>
      <p:sp>
        <p:nvSpPr>
          <p:cNvPr id="16" name="Google Shape;192;p13"/>
          <p:cNvSpPr txBox="1"/>
          <p:nvPr/>
        </p:nvSpPr>
        <p:spPr>
          <a:xfrm>
            <a:off x="251241" y="763970"/>
            <a:ext cx="70430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Capas de fondos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Google Shape;193;p13"/>
          <p:cNvCxnSpPr/>
          <p:nvPr/>
        </p:nvCxnSpPr>
        <p:spPr>
          <a:xfrm>
            <a:off x="359695" y="1225594"/>
            <a:ext cx="5442794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845377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 txBox="1"/>
          <p:nvPr/>
        </p:nvSpPr>
        <p:spPr>
          <a:xfrm>
            <a:off x="3257550" y="2067300"/>
            <a:ext cx="5630700" cy="7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MX" sz="3600" b="1" i="0" u="none" strike="noStrike" cap="none" dirty="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Visualización de datos</a:t>
            </a:r>
            <a:endParaRPr sz="3600" b="1" i="0" u="none" strike="noStrike" cap="none" dirty="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1752582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9;p13"/>
          <p:cNvGrpSpPr/>
          <p:nvPr/>
        </p:nvGrpSpPr>
        <p:grpSpPr>
          <a:xfrm>
            <a:off x="359695" y="1366603"/>
            <a:ext cx="8176294" cy="409619"/>
            <a:chOff x="0" y="192315"/>
            <a:chExt cx="6444344" cy="638625"/>
          </a:xfrm>
        </p:grpSpPr>
        <p:sp>
          <p:nvSpPr>
            <p:cNvPr id="6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leaflet</a:t>
              </a:r>
              <a:r>
                <a:rPr lang="es-MX" sz="2000" b="1" dirty="0">
                  <a:solidFill>
                    <a:schemeClr val="lt1"/>
                  </a:solidFill>
                </a:rPr>
                <a:t>()%&gt;% </a:t>
              </a:r>
              <a:r>
                <a:rPr lang="es-MX" sz="2000" b="1" dirty="0" err="1">
                  <a:solidFill>
                    <a:schemeClr val="lt1"/>
                  </a:solidFill>
                </a:rPr>
                <a:t>addTiles</a:t>
              </a:r>
              <a:r>
                <a:rPr lang="es-MX" sz="2000" b="1" dirty="0">
                  <a:solidFill>
                    <a:schemeClr val="lt1"/>
                  </a:solidFill>
                </a:rPr>
                <a:t>()%&gt;%</a:t>
              </a:r>
              <a:r>
                <a:rPr lang="es-MX" sz="2000" b="1" dirty="0" err="1">
                  <a:solidFill>
                    <a:schemeClr val="lt1"/>
                  </a:solidFill>
                </a:rPr>
                <a:t>addMarkers</a:t>
              </a:r>
              <a:r>
                <a:rPr lang="es-MX" sz="2000" b="1" dirty="0">
                  <a:solidFill>
                    <a:schemeClr val="lt1"/>
                  </a:solidFill>
                </a:rPr>
                <a:t>(data=Hospitales)</a:t>
              </a:r>
              <a:endParaRPr dirty="0"/>
            </a:p>
          </p:txBody>
        </p:sp>
      </p:grpSp>
      <p:sp>
        <p:nvSpPr>
          <p:cNvPr id="15" name="Google Shape;188;p13"/>
          <p:cNvSpPr txBox="1"/>
          <p:nvPr/>
        </p:nvSpPr>
        <p:spPr>
          <a:xfrm>
            <a:off x="256249" y="156161"/>
            <a:ext cx="8291029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2400"/>
            </a:pPr>
            <a:r>
              <a:rPr lang="es-MX" sz="3200" b="1" dirty="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Mapas interactivos </a:t>
            </a:r>
          </a:p>
        </p:txBody>
      </p:sp>
      <p:sp>
        <p:nvSpPr>
          <p:cNvPr id="16" name="Google Shape;192;p13"/>
          <p:cNvSpPr txBox="1"/>
          <p:nvPr/>
        </p:nvSpPr>
        <p:spPr>
          <a:xfrm>
            <a:off x="251241" y="763970"/>
            <a:ext cx="70430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Mapas con puntos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Google Shape;193;p13"/>
          <p:cNvCxnSpPr/>
          <p:nvPr/>
        </p:nvCxnSpPr>
        <p:spPr>
          <a:xfrm>
            <a:off x="359695" y="1225594"/>
            <a:ext cx="813674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732" y="1796218"/>
            <a:ext cx="5841370" cy="289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49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81" y="1687218"/>
            <a:ext cx="5919991" cy="2967377"/>
          </a:xfrm>
          <a:prstGeom prst="rect">
            <a:avLst/>
          </a:prstGeom>
        </p:spPr>
      </p:pic>
      <p:grpSp>
        <p:nvGrpSpPr>
          <p:cNvPr id="5" name="Google Shape;189;p13"/>
          <p:cNvGrpSpPr/>
          <p:nvPr/>
        </p:nvGrpSpPr>
        <p:grpSpPr>
          <a:xfrm>
            <a:off x="359695" y="1366603"/>
            <a:ext cx="8457734" cy="409619"/>
            <a:chOff x="0" y="192315"/>
            <a:chExt cx="6444344" cy="638625"/>
          </a:xfrm>
        </p:grpSpPr>
        <p:sp>
          <p:nvSpPr>
            <p:cNvPr id="6" name="Google Shape;190;p13"/>
            <p:cNvSpPr/>
            <p:nvPr/>
          </p:nvSpPr>
          <p:spPr>
            <a:xfrm>
              <a:off x="0" y="192315"/>
              <a:ext cx="6444344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1;p13"/>
            <p:cNvSpPr txBox="1"/>
            <p:nvPr/>
          </p:nvSpPr>
          <p:spPr>
            <a:xfrm>
              <a:off x="31175" y="223490"/>
              <a:ext cx="6381994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leaflet</a:t>
              </a:r>
              <a:r>
                <a:rPr lang="es-MX" sz="2000" b="1" dirty="0">
                  <a:solidFill>
                    <a:schemeClr val="lt1"/>
                  </a:solidFill>
                </a:rPr>
                <a:t>()%&gt;% </a:t>
              </a:r>
              <a:r>
                <a:rPr lang="es-MX" sz="2000" b="1" dirty="0" err="1">
                  <a:solidFill>
                    <a:schemeClr val="lt1"/>
                  </a:solidFill>
                </a:rPr>
                <a:t>addTiles</a:t>
              </a:r>
              <a:r>
                <a:rPr lang="es-MX" sz="2000" b="1" dirty="0">
                  <a:solidFill>
                    <a:schemeClr val="lt1"/>
                  </a:solidFill>
                </a:rPr>
                <a:t>()%&gt;%</a:t>
              </a:r>
              <a:r>
                <a:rPr lang="es-MX" sz="2000" b="1" dirty="0" err="1">
                  <a:solidFill>
                    <a:schemeClr val="lt1"/>
                  </a:solidFill>
                </a:rPr>
                <a:t>addPolygons</a:t>
              </a:r>
              <a:r>
                <a:rPr lang="es-MX" sz="2000" b="1" dirty="0">
                  <a:solidFill>
                    <a:schemeClr val="lt1"/>
                  </a:solidFill>
                </a:rPr>
                <a:t>(data=</a:t>
              </a:r>
              <a:r>
                <a:rPr lang="es-MX" sz="2000" b="1" dirty="0" err="1">
                  <a:solidFill>
                    <a:schemeClr val="lt1"/>
                  </a:solidFill>
                </a:rPr>
                <a:t>Dactos_comuna</a:t>
              </a:r>
              <a:r>
                <a:rPr lang="es-MX" sz="2000" b="1" dirty="0">
                  <a:solidFill>
                    <a:schemeClr val="lt1"/>
                  </a:solidFill>
                </a:rPr>
                <a:t>)</a:t>
              </a:r>
              <a:endParaRPr dirty="0"/>
            </a:p>
          </p:txBody>
        </p:sp>
      </p:grpSp>
      <p:sp>
        <p:nvSpPr>
          <p:cNvPr id="15" name="Google Shape;188;p13"/>
          <p:cNvSpPr txBox="1"/>
          <p:nvPr/>
        </p:nvSpPr>
        <p:spPr>
          <a:xfrm>
            <a:off x="256249" y="156161"/>
            <a:ext cx="8291029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2400"/>
            </a:pPr>
            <a:r>
              <a:rPr lang="es-MX" sz="3200" b="1" dirty="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Mapas interactivos </a:t>
            </a:r>
          </a:p>
        </p:txBody>
      </p:sp>
      <p:sp>
        <p:nvSpPr>
          <p:cNvPr id="16" name="Google Shape;192;p13"/>
          <p:cNvSpPr txBox="1"/>
          <p:nvPr/>
        </p:nvSpPr>
        <p:spPr>
          <a:xfrm>
            <a:off x="251241" y="763970"/>
            <a:ext cx="70430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Mapas con Polígonos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Google Shape;193;p13"/>
          <p:cNvCxnSpPr/>
          <p:nvPr/>
        </p:nvCxnSpPr>
        <p:spPr>
          <a:xfrm>
            <a:off x="359695" y="1225594"/>
            <a:ext cx="813674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46935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9;p13"/>
          <p:cNvGrpSpPr/>
          <p:nvPr/>
        </p:nvGrpSpPr>
        <p:grpSpPr>
          <a:xfrm>
            <a:off x="153267" y="2009466"/>
            <a:ext cx="4995676" cy="2007968"/>
            <a:chOff x="-1" y="192315"/>
            <a:chExt cx="6213113" cy="638625"/>
          </a:xfrm>
        </p:grpSpPr>
        <p:sp>
          <p:nvSpPr>
            <p:cNvPr id="6" name="Google Shape;190;p13"/>
            <p:cNvSpPr/>
            <p:nvPr/>
          </p:nvSpPr>
          <p:spPr>
            <a:xfrm>
              <a:off x="0" y="192315"/>
              <a:ext cx="6213112" cy="638625"/>
            </a:xfrm>
            <a:prstGeom prst="roundRect">
              <a:avLst>
                <a:gd name="adj" fmla="val 16667"/>
              </a:avLst>
            </a:prstGeom>
            <a:solidFill>
              <a:srgbClr val="1E4E7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1;p13"/>
            <p:cNvSpPr txBox="1"/>
            <p:nvPr/>
          </p:nvSpPr>
          <p:spPr>
            <a:xfrm>
              <a:off x="-1" y="223490"/>
              <a:ext cx="6213113" cy="5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&gt; </a:t>
              </a:r>
              <a:r>
                <a:rPr lang="es-MX" sz="2000" b="1" dirty="0" err="1">
                  <a:solidFill>
                    <a:schemeClr val="lt1"/>
                  </a:solidFill>
                </a:rPr>
                <a:t>leaflet</a:t>
              </a:r>
              <a:r>
                <a:rPr lang="es-MX" sz="2000" b="1" dirty="0">
                  <a:solidFill>
                    <a:schemeClr val="lt1"/>
                  </a:solidFill>
                </a:rPr>
                <a:t>()%&gt;% </a:t>
              </a:r>
            </a:p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      </a:t>
              </a:r>
              <a:r>
                <a:rPr lang="es-MX" sz="2000" b="1" dirty="0" err="1">
                  <a:solidFill>
                    <a:schemeClr val="lt1"/>
                  </a:solidFill>
                </a:rPr>
                <a:t>addTiles</a:t>
              </a:r>
              <a:r>
                <a:rPr lang="es-MX" sz="2000" b="1" dirty="0">
                  <a:solidFill>
                    <a:schemeClr val="lt1"/>
                  </a:solidFill>
                </a:rPr>
                <a:t>()%&gt;%</a:t>
              </a:r>
            </a:p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      </a:t>
              </a:r>
              <a:r>
                <a:rPr lang="es-MX" sz="2000" b="1" dirty="0" err="1">
                  <a:solidFill>
                    <a:schemeClr val="lt1"/>
                  </a:solidFill>
                </a:rPr>
                <a:t>addMarkers</a:t>
              </a:r>
              <a:r>
                <a:rPr lang="es-MX" sz="2000" b="1" dirty="0">
                  <a:solidFill>
                    <a:schemeClr val="lt1"/>
                  </a:solidFill>
                </a:rPr>
                <a:t>(data= Hospitales)</a:t>
              </a:r>
            </a:p>
            <a:p>
              <a:pPr lvl="0">
                <a:lnSpc>
                  <a:spcPct val="90000"/>
                </a:lnSpc>
              </a:pPr>
              <a:r>
                <a:rPr lang="es-MX" sz="2000" b="1" dirty="0">
                  <a:solidFill>
                    <a:schemeClr val="lt1"/>
                  </a:solidFill>
                </a:rPr>
                <a:t>      </a:t>
              </a:r>
              <a:r>
                <a:rPr lang="es-MX" sz="2000" b="1" dirty="0" err="1">
                  <a:solidFill>
                    <a:schemeClr val="lt1"/>
                  </a:solidFill>
                </a:rPr>
                <a:t>addPolygons</a:t>
              </a:r>
              <a:r>
                <a:rPr lang="es-MX" sz="2000" b="1" dirty="0">
                  <a:solidFill>
                    <a:schemeClr val="lt1"/>
                  </a:solidFill>
                </a:rPr>
                <a:t>(data=</a:t>
              </a:r>
              <a:r>
                <a:rPr lang="es-MX" sz="2000" b="1" dirty="0" err="1">
                  <a:solidFill>
                    <a:schemeClr val="lt1"/>
                  </a:solidFill>
                </a:rPr>
                <a:t>Dactos_comuna</a:t>
              </a:r>
              <a:r>
                <a:rPr lang="es-MX" sz="2000" b="1" dirty="0">
                  <a:solidFill>
                    <a:schemeClr val="lt1"/>
                  </a:solidFill>
                </a:rPr>
                <a:t>)</a:t>
              </a:r>
              <a:endParaRPr dirty="0"/>
            </a:p>
          </p:txBody>
        </p:sp>
      </p:grpSp>
      <p:sp>
        <p:nvSpPr>
          <p:cNvPr id="15" name="Google Shape;188;p13"/>
          <p:cNvSpPr txBox="1"/>
          <p:nvPr/>
        </p:nvSpPr>
        <p:spPr>
          <a:xfrm>
            <a:off x="256249" y="156161"/>
            <a:ext cx="8291029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2400"/>
            </a:pPr>
            <a:r>
              <a:rPr lang="es-MX" sz="3200" b="1" dirty="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Mapas interactivos </a:t>
            </a:r>
          </a:p>
        </p:txBody>
      </p:sp>
      <p:sp>
        <p:nvSpPr>
          <p:cNvPr id="16" name="Google Shape;192;p13"/>
          <p:cNvSpPr txBox="1"/>
          <p:nvPr/>
        </p:nvSpPr>
        <p:spPr>
          <a:xfrm>
            <a:off x="251241" y="763970"/>
            <a:ext cx="70430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Mapas con Polígonos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Google Shape;193;p13"/>
          <p:cNvCxnSpPr/>
          <p:nvPr/>
        </p:nvCxnSpPr>
        <p:spPr>
          <a:xfrm>
            <a:off x="359695" y="1225594"/>
            <a:ext cx="813674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8" r="16846"/>
          <a:stretch/>
        </p:blipFill>
        <p:spPr>
          <a:xfrm>
            <a:off x="5344885" y="1458686"/>
            <a:ext cx="3592286" cy="310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27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1"/>
          <p:cNvSpPr txBox="1"/>
          <p:nvPr/>
        </p:nvSpPr>
        <p:spPr>
          <a:xfrm>
            <a:off x="0" y="1866528"/>
            <a:ext cx="91440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Trebuchet MS"/>
              <a:buNone/>
            </a:pPr>
            <a:r>
              <a:rPr lang="es-MX" sz="54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¡Muchas gracias!</a:t>
            </a:r>
            <a:endParaRPr sz="54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31" name="Google Shape;531;p41"/>
          <p:cNvSpPr txBox="1"/>
          <p:nvPr/>
        </p:nvSpPr>
        <p:spPr>
          <a:xfrm>
            <a:off x="0" y="2905952"/>
            <a:ext cx="91440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Trebuchet MS"/>
              <a:buNone/>
            </a:pPr>
            <a:r>
              <a:rPr lang="es-MX" sz="24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¡Sigamos trabajando!</a:t>
            </a:r>
            <a:endParaRPr sz="24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D6CF2B5-9145-48E8-AA10-3CD11FEA05A2}"/>
              </a:ext>
            </a:extLst>
          </p:cNvPr>
          <p:cNvSpPr txBox="1"/>
          <p:nvPr/>
        </p:nvSpPr>
        <p:spPr>
          <a:xfrm>
            <a:off x="562167" y="539243"/>
            <a:ext cx="8019665" cy="4109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AR" sz="18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Utilizaremos la librería</a:t>
            </a:r>
            <a:r>
              <a:rPr lang="es-AR" sz="1800" dirty="0">
                <a:solidFill>
                  <a:schemeClr val="tx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s-AR" sz="1800" b="1" i="1" dirty="0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ggplot2: </a:t>
            </a:r>
          </a:p>
          <a:p>
            <a:pPr algn="just">
              <a:lnSpc>
                <a:spcPct val="150000"/>
              </a:lnSpc>
            </a:pPr>
            <a:endParaRPr lang="es-AR" sz="800" b="1" i="1" dirty="0">
              <a:solidFill>
                <a:schemeClr val="bg1"/>
              </a:solidFill>
              <a:highlight>
                <a:srgbClr val="45637F"/>
              </a:highlight>
              <a:latin typeface="Rubik" panose="020B0604020202020204" charset="-79"/>
              <a:cs typeface="Rubik" panose="020B0604020202020204" charset="-79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s-AR" sz="18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Es flexible para crear gráficos visualmente atractivos.</a:t>
            </a:r>
          </a:p>
          <a:p>
            <a:pPr algn="just">
              <a:lnSpc>
                <a:spcPct val="150000"/>
              </a:lnSpc>
            </a:pPr>
            <a:endParaRPr lang="es-AR" sz="800" dirty="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s-AR" sz="18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Tiene mantenimiento constante.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es-AR" sz="800" dirty="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s-ES" sz="18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Permite manipular los títulos, los ejes, los colores, los símbolos y tamaños, entre otros elementos.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es-ES" sz="800" dirty="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s-AR" sz="18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Maneja objetos de la clase </a:t>
            </a:r>
            <a:r>
              <a:rPr lang="es-AR" sz="1800" i="1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data.frame</a:t>
            </a:r>
            <a:r>
              <a:rPr lang="es-AR" sz="1800" i="1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es-AR" sz="1800" i="1" dirty="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 algn="ctr">
              <a:lnSpc>
                <a:spcPct val="150000"/>
              </a:lnSpc>
            </a:pPr>
            <a:r>
              <a:rPr lang="es-AR" sz="1800" i="1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Carguemos la librería -&gt; </a:t>
            </a:r>
            <a:r>
              <a:rPr lang="es-AR" sz="1800" b="1" i="1" dirty="0" err="1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library</a:t>
            </a:r>
            <a:r>
              <a:rPr lang="es-AR" sz="1800" b="1" i="1" dirty="0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(ggplot2)</a:t>
            </a:r>
          </a:p>
        </p:txBody>
      </p:sp>
      <p:sp>
        <p:nvSpPr>
          <p:cNvPr id="4" name="Google Shape;188;p13">
            <a:extLst>
              <a:ext uri="{FF2B5EF4-FFF2-40B4-BE49-F238E27FC236}">
                <a16:creationId xmlns:a16="http://schemas.microsoft.com/office/drawing/2014/main" id="{EFF5F587-707E-409A-8CD1-1470028F6656}"/>
              </a:ext>
            </a:extLst>
          </p:cNvPr>
          <p:cNvSpPr txBox="1"/>
          <p:nvPr/>
        </p:nvSpPr>
        <p:spPr>
          <a:xfrm>
            <a:off x="207697" y="72443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i="0" u="none" strike="noStrike" cap="none" dirty="0">
                <a:solidFill>
                  <a:srgbClr val="45637F"/>
                </a:solidFill>
                <a:latin typeface="Rubik"/>
                <a:ea typeface="Rubik"/>
                <a:cs typeface="Rubik"/>
                <a:sym typeface="Rubik"/>
              </a:rPr>
              <a:t>Visualización de datos</a:t>
            </a:r>
            <a:endParaRPr sz="3000" b="1" i="0" u="none" strike="noStrike" cap="none" dirty="0">
              <a:solidFill>
                <a:srgbClr val="45637F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4181591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upo 83"/>
          <p:cNvGrpSpPr/>
          <p:nvPr/>
        </p:nvGrpSpPr>
        <p:grpSpPr>
          <a:xfrm>
            <a:off x="829019" y="1867692"/>
            <a:ext cx="1914181" cy="1795748"/>
            <a:chOff x="829019" y="1867692"/>
            <a:chExt cx="1914181" cy="1795748"/>
          </a:xfrm>
        </p:grpSpPr>
        <p:cxnSp>
          <p:nvCxnSpPr>
            <p:cNvPr id="3" name="Conector recto de flecha 2"/>
            <p:cNvCxnSpPr/>
            <p:nvPr/>
          </p:nvCxnSpPr>
          <p:spPr>
            <a:xfrm flipV="1">
              <a:off x="829019" y="1867692"/>
              <a:ext cx="2754" cy="1795748"/>
            </a:xfrm>
            <a:prstGeom prst="straightConnector1">
              <a:avLst/>
            </a:prstGeom>
            <a:ln w="38100">
              <a:solidFill>
                <a:srgbClr val="45637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de flecha 6"/>
            <p:cNvCxnSpPr/>
            <p:nvPr/>
          </p:nvCxnSpPr>
          <p:spPr>
            <a:xfrm flipV="1">
              <a:off x="829019" y="3638117"/>
              <a:ext cx="1914181" cy="23488"/>
            </a:xfrm>
            <a:prstGeom prst="straightConnector1">
              <a:avLst/>
            </a:prstGeom>
            <a:ln w="38100">
              <a:solidFill>
                <a:srgbClr val="45637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Google Shape;188;p13"/>
          <p:cNvSpPr txBox="1"/>
          <p:nvPr/>
        </p:nvSpPr>
        <p:spPr>
          <a:xfrm>
            <a:off x="256250" y="201916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i="0" u="none" strike="noStrike" cap="none" dirty="0">
                <a:solidFill>
                  <a:srgbClr val="45637F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Visualización de datos</a:t>
            </a:r>
            <a:endParaRPr sz="3000" b="1" i="0" u="none" strike="noStrike" cap="none" dirty="0">
              <a:solidFill>
                <a:srgbClr val="45637F"/>
              </a:solidFill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sp>
        <p:nvSpPr>
          <p:cNvPr id="21" name="Google Shape;192;p13"/>
          <p:cNvSpPr txBox="1"/>
          <p:nvPr/>
        </p:nvSpPr>
        <p:spPr>
          <a:xfrm>
            <a:off x="256251" y="754922"/>
            <a:ext cx="33201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Gráficos de barra</a:t>
            </a:r>
            <a:endParaRPr sz="2400" b="1" i="0" u="none" strike="noStrike" cap="none" dirty="0">
              <a:solidFill>
                <a:srgbClr val="000000"/>
              </a:solidFill>
              <a:latin typeface="Rubik" panose="020B0604020202020204" charset="-79"/>
              <a:cs typeface="Rubik" panose="020B0604020202020204" charset="-79"/>
              <a:sym typeface="Arial"/>
            </a:endParaRPr>
          </a:p>
        </p:txBody>
      </p:sp>
      <p:cxnSp>
        <p:nvCxnSpPr>
          <p:cNvPr id="22" name="Google Shape;193;p13"/>
          <p:cNvCxnSpPr/>
          <p:nvPr/>
        </p:nvCxnSpPr>
        <p:spPr>
          <a:xfrm>
            <a:off x="256252" y="1201138"/>
            <a:ext cx="7908128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3" name="Grupo 52"/>
          <p:cNvGrpSpPr/>
          <p:nvPr/>
        </p:nvGrpSpPr>
        <p:grpSpPr>
          <a:xfrm>
            <a:off x="3322375" y="1567109"/>
            <a:ext cx="5489611" cy="2567461"/>
            <a:chOff x="2207820" y="1567109"/>
            <a:chExt cx="6643610" cy="2567461"/>
          </a:xfrm>
        </p:grpSpPr>
        <p:grpSp>
          <p:nvGrpSpPr>
            <p:cNvPr id="54" name="Group 11"/>
            <p:cNvGrpSpPr>
              <a:grpSpLocks/>
            </p:cNvGrpSpPr>
            <p:nvPr/>
          </p:nvGrpSpPr>
          <p:grpSpPr bwMode="auto">
            <a:xfrm>
              <a:off x="2207820" y="1846191"/>
              <a:ext cx="682824" cy="1995485"/>
              <a:chOff x="6350744" y="3798025"/>
              <a:chExt cx="1820600" cy="5320937"/>
            </a:xfrm>
          </p:grpSpPr>
          <p:cxnSp>
            <p:nvCxnSpPr>
              <p:cNvPr id="79" name="Straight Connector 98"/>
              <p:cNvCxnSpPr/>
              <p:nvPr/>
            </p:nvCxnSpPr>
            <p:spPr>
              <a:xfrm rot="5400000">
                <a:off x="7261044" y="2918206"/>
                <a:ext cx="0" cy="18206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3"/>
              <p:cNvCxnSpPr/>
              <p:nvPr/>
            </p:nvCxnSpPr>
            <p:spPr>
              <a:xfrm flipH="1">
                <a:off x="6350744" y="3798025"/>
                <a:ext cx="61794" cy="527650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99"/>
              <p:cNvCxnSpPr/>
              <p:nvPr/>
            </p:nvCxnSpPr>
            <p:spPr>
              <a:xfrm rot="5400000">
                <a:off x="7261045" y="5598985"/>
                <a:ext cx="0" cy="182059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100"/>
              <p:cNvCxnSpPr/>
              <p:nvPr/>
            </p:nvCxnSpPr>
            <p:spPr>
              <a:xfrm rot="5400000">
                <a:off x="7261044" y="8208662"/>
                <a:ext cx="0" cy="18206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Rounded Rectangle 36"/>
            <p:cNvSpPr/>
            <p:nvPr/>
          </p:nvSpPr>
          <p:spPr>
            <a:xfrm>
              <a:off x="2890644" y="1679624"/>
              <a:ext cx="1872112" cy="373856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lIns="18075" tIns="18075" rIns="18075" bIns="18075" spcCol="1270" anchor="ctr"/>
            <a:lstStyle/>
            <a:p>
              <a:pPr algn="ctr" defTabSz="35559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s-ES" sz="1200" dirty="0">
                  <a:solidFill>
                    <a:srgbClr val="FFFFFF"/>
                  </a:solidFill>
                  <a:latin typeface="Rubik" panose="020B0604020202020204" charset="-79"/>
                  <a:cs typeface="Rubik" panose="020B0604020202020204" charset="-79"/>
                </a:rPr>
                <a:t>Distribución</a:t>
              </a:r>
              <a:r>
                <a:rPr lang="en-US" sz="1200" dirty="0">
                  <a:solidFill>
                    <a:srgbClr val="FFFFFF"/>
                  </a:solidFill>
                  <a:latin typeface="Rubik" panose="020B0604020202020204" charset="-79"/>
                  <a:cs typeface="Rubik" panose="020B0604020202020204" charset="-79"/>
                </a:rPr>
                <a:t> </a:t>
              </a:r>
              <a:r>
                <a:rPr lang="es-AR" sz="1200" dirty="0">
                  <a:solidFill>
                    <a:srgbClr val="FFFFFF"/>
                  </a:solidFill>
                  <a:latin typeface="Rubik" panose="020B0604020202020204" charset="-79"/>
                  <a:cs typeface="Rubik" panose="020B0604020202020204" charset="-79"/>
                </a:rPr>
                <a:t>univariada</a:t>
              </a:r>
            </a:p>
          </p:txBody>
        </p:sp>
        <p:sp>
          <p:nvSpPr>
            <p:cNvPr id="56" name="Rounded Rectangle 37"/>
            <p:cNvSpPr/>
            <p:nvPr/>
          </p:nvSpPr>
          <p:spPr>
            <a:xfrm>
              <a:off x="2892430" y="2696295"/>
              <a:ext cx="1872112" cy="373856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lIns="18075" tIns="18075" rIns="18075" bIns="18075" spcCol="1270" anchor="ctr"/>
            <a:lstStyle/>
            <a:p>
              <a:pPr algn="ctr" defTabSz="35559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s-MX" sz="1200" dirty="0">
                  <a:solidFill>
                    <a:srgbClr val="FFFFFF"/>
                  </a:solidFill>
                  <a:latin typeface="Rubik" panose="020B0604020202020204" charset="-79"/>
                  <a:cs typeface="Rubik" panose="020B0604020202020204" charset="-79"/>
                </a:rPr>
                <a:t>Frecuencia de una variable</a:t>
              </a:r>
              <a:endParaRPr lang="es-AR" sz="1200" dirty="0">
                <a:solidFill>
                  <a:srgbClr val="FFFFFF"/>
                </a:solidFill>
                <a:latin typeface="Rubik" panose="020B0604020202020204" charset="-79"/>
                <a:cs typeface="Rubik" panose="020B0604020202020204" charset="-79"/>
              </a:endParaRPr>
            </a:p>
          </p:txBody>
        </p:sp>
        <p:sp>
          <p:nvSpPr>
            <p:cNvPr id="57" name="Rounded Rectangle 38"/>
            <p:cNvSpPr/>
            <p:nvPr/>
          </p:nvSpPr>
          <p:spPr>
            <a:xfrm>
              <a:off x="2892430" y="3662487"/>
              <a:ext cx="1872112" cy="373261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lIns="18075" tIns="18075" rIns="18075" bIns="18075" spcCol="1270" anchor="ctr"/>
            <a:lstStyle/>
            <a:p>
              <a:pPr algn="ctr" defTabSz="35559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s-MX" sz="1200" dirty="0">
                  <a:solidFill>
                    <a:srgbClr val="FFFFFF"/>
                  </a:solidFill>
                  <a:latin typeface="Rubik" panose="020B0604020202020204" charset="-79"/>
                  <a:cs typeface="Rubik" panose="020B0604020202020204" charset="-79"/>
                </a:rPr>
                <a:t>Tipo de variable</a:t>
              </a:r>
              <a:endParaRPr lang="es-AR" sz="1200" dirty="0">
                <a:solidFill>
                  <a:srgbClr val="FFFFFF"/>
                </a:solidFill>
                <a:latin typeface="Rubik" panose="020B0604020202020204" charset="-79"/>
                <a:cs typeface="Rubik" panose="020B0604020202020204" charset="-79"/>
              </a:endParaRPr>
            </a:p>
          </p:txBody>
        </p:sp>
        <p:cxnSp>
          <p:nvCxnSpPr>
            <p:cNvPr id="58" name="Straight Connector 76"/>
            <p:cNvCxnSpPr/>
            <p:nvPr/>
          </p:nvCxnSpPr>
          <p:spPr>
            <a:xfrm flipH="1">
              <a:off x="4705009" y="3825014"/>
              <a:ext cx="204192" cy="0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Left Bracket 77"/>
            <p:cNvSpPr/>
            <p:nvPr/>
          </p:nvSpPr>
          <p:spPr>
            <a:xfrm>
              <a:off x="4911584" y="3552949"/>
              <a:ext cx="61913" cy="581621"/>
            </a:xfrm>
            <a:prstGeom prst="leftBracket">
              <a:avLst>
                <a:gd name="adj" fmla="val 65305"/>
              </a:avLst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685663">
                <a:defRPr/>
              </a:pPr>
              <a:endParaRPr lang="en-US" sz="800" dirty="0">
                <a:latin typeface="Rubik" panose="020B0604020202020204" charset="-79"/>
                <a:cs typeface="Rubik" panose="020B0604020202020204" charset="-79"/>
              </a:endParaRPr>
            </a:p>
          </p:txBody>
        </p:sp>
        <p:cxnSp>
          <p:nvCxnSpPr>
            <p:cNvPr id="61" name="Straight Connector 79"/>
            <p:cNvCxnSpPr/>
            <p:nvPr/>
          </p:nvCxnSpPr>
          <p:spPr>
            <a:xfrm>
              <a:off x="4966948" y="3552950"/>
              <a:ext cx="3657402" cy="0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80"/>
            <p:cNvCxnSpPr/>
            <p:nvPr/>
          </p:nvCxnSpPr>
          <p:spPr>
            <a:xfrm>
              <a:off x="4966948" y="4134570"/>
              <a:ext cx="3657402" cy="0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84"/>
            <p:cNvCxnSpPr/>
            <p:nvPr/>
          </p:nvCxnSpPr>
          <p:spPr>
            <a:xfrm flipH="1">
              <a:off x="4735964" y="2864849"/>
              <a:ext cx="204192" cy="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Left Bracket 85"/>
            <p:cNvSpPr/>
            <p:nvPr/>
          </p:nvSpPr>
          <p:spPr>
            <a:xfrm>
              <a:off x="4909202" y="2586162"/>
              <a:ext cx="61913" cy="581621"/>
            </a:xfrm>
            <a:prstGeom prst="leftBracket">
              <a:avLst>
                <a:gd name="adj" fmla="val 65305"/>
              </a:avLst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685663">
                <a:defRPr/>
              </a:pPr>
              <a:endParaRPr lang="en-US" sz="800" dirty="0">
                <a:latin typeface="Rubik" panose="020B0604020202020204" charset="-79"/>
                <a:cs typeface="Rubik" panose="020B0604020202020204" charset="-79"/>
              </a:endParaRPr>
            </a:p>
          </p:txBody>
        </p:sp>
        <p:cxnSp>
          <p:nvCxnSpPr>
            <p:cNvPr id="66" name="Straight Connector 87"/>
            <p:cNvCxnSpPr/>
            <p:nvPr/>
          </p:nvCxnSpPr>
          <p:spPr>
            <a:xfrm>
              <a:off x="4964567" y="2586162"/>
              <a:ext cx="3659783" cy="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88"/>
            <p:cNvCxnSpPr/>
            <p:nvPr/>
          </p:nvCxnSpPr>
          <p:spPr>
            <a:xfrm>
              <a:off x="4964567" y="3167783"/>
              <a:ext cx="3659783" cy="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92"/>
            <p:cNvCxnSpPr/>
            <p:nvPr/>
          </p:nvCxnSpPr>
          <p:spPr>
            <a:xfrm flipH="1">
              <a:off x="4689590" y="1867692"/>
              <a:ext cx="204192" cy="0"/>
            </a:xfrm>
            <a:prstGeom prst="line">
              <a:avLst/>
            </a:prstGeom>
            <a:ln w="31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Left Bracket 93"/>
            <p:cNvSpPr/>
            <p:nvPr/>
          </p:nvSpPr>
          <p:spPr>
            <a:xfrm>
              <a:off x="4909202" y="1567109"/>
              <a:ext cx="61913" cy="581621"/>
            </a:xfrm>
            <a:prstGeom prst="leftBracket">
              <a:avLst>
                <a:gd name="adj" fmla="val 65305"/>
              </a:avLst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685663">
                <a:defRPr/>
              </a:pPr>
              <a:endParaRPr lang="en-US" sz="800" dirty="0">
                <a:latin typeface="Rubik" panose="020B0604020202020204" charset="-79"/>
                <a:cs typeface="Rubik" panose="020B0604020202020204" charset="-79"/>
              </a:endParaRPr>
            </a:p>
          </p:txBody>
        </p:sp>
        <p:cxnSp>
          <p:nvCxnSpPr>
            <p:cNvPr id="71" name="Straight Connector 95"/>
            <p:cNvCxnSpPr/>
            <p:nvPr/>
          </p:nvCxnSpPr>
          <p:spPr>
            <a:xfrm>
              <a:off x="4964567" y="1567110"/>
              <a:ext cx="3659783" cy="0"/>
            </a:xfrm>
            <a:prstGeom prst="line">
              <a:avLst/>
            </a:prstGeom>
            <a:ln w="3175">
              <a:solidFill>
                <a:schemeClr val="accent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96"/>
            <p:cNvCxnSpPr/>
            <p:nvPr/>
          </p:nvCxnSpPr>
          <p:spPr>
            <a:xfrm>
              <a:off x="4964567" y="2148730"/>
              <a:ext cx="3659783" cy="0"/>
            </a:xfrm>
            <a:prstGeom prst="line">
              <a:avLst/>
            </a:prstGeom>
            <a:ln w="3175">
              <a:solidFill>
                <a:schemeClr val="accent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Subtitle 2"/>
            <p:cNvSpPr txBox="1">
              <a:spLocks/>
            </p:cNvSpPr>
            <p:nvPr/>
          </p:nvSpPr>
          <p:spPr bwMode="auto">
            <a:xfrm>
              <a:off x="4965633" y="1593744"/>
              <a:ext cx="3885797" cy="586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66" tIns="34283" rIns="68566" bIns="34283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40000"/>
                </a:lnSpc>
                <a:spcBef>
                  <a:spcPts val="750"/>
                </a:spcBef>
              </a:pPr>
              <a:r>
                <a:rPr lang="es-MX" altLang="es-AR" sz="1200" dirty="0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Se representa una sola variable y sus cualidades</a:t>
              </a:r>
              <a:endParaRPr lang="en-US" altLang="es-AR" sz="1200" dirty="0">
                <a:solidFill>
                  <a:schemeClr val="bg1">
                    <a:lumMod val="50000"/>
                  </a:schemeClr>
                </a:solidFill>
                <a:latin typeface="Rubik" panose="020B0604020202020204" charset="-79"/>
                <a:cs typeface="Rubik" panose="020B0604020202020204" charset="-79"/>
              </a:endParaRPr>
            </a:p>
          </p:txBody>
        </p:sp>
        <p:sp>
          <p:nvSpPr>
            <p:cNvPr id="75" name="Subtitle 2"/>
            <p:cNvSpPr txBox="1">
              <a:spLocks/>
            </p:cNvSpPr>
            <p:nvPr/>
          </p:nvSpPr>
          <p:spPr bwMode="auto">
            <a:xfrm>
              <a:off x="4940156" y="2550322"/>
              <a:ext cx="3859767" cy="560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66" tIns="34283" rIns="68566" bIns="34283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lnSpc>
                  <a:spcPct val="140000"/>
                </a:lnSpc>
                <a:spcBef>
                  <a:spcPts val="750"/>
                </a:spcBef>
                <a:defRPr sz="1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9pPr>
            </a:lstStyle>
            <a:p>
              <a:r>
                <a:rPr lang="es-MX" altLang="es-AR" dirty="0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El alto de la barra para cada categoría dependerá del valor de su frecuencia</a:t>
              </a:r>
              <a:endParaRPr lang="en-US" altLang="es-AR" dirty="0">
                <a:solidFill>
                  <a:schemeClr val="bg1">
                    <a:lumMod val="50000"/>
                  </a:schemeClr>
                </a:solidFill>
                <a:latin typeface="Rubik" panose="020B0604020202020204" charset="-79"/>
                <a:cs typeface="Rubik" panose="020B0604020202020204" charset="-79"/>
              </a:endParaRPr>
            </a:p>
          </p:txBody>
        </p:sp>
        <p:sp>
          <p:nvSpPr>
            <p:cNvPr id="77" name="Subtitle 2"/>
            <p:cNvSpPr txBox="1">
              <a:spLocks/>
            </p:cNvSpPr>
            <p:nvPr/>
          </p:nvSpPr>
          <p:spPr bwMode="auto">
            <a:xfrm>
              <a:off x="4940286" y="3521349"/>
              <a:ext cx="3911144" cy="586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66" tIns="34283" rIns="68566" bIns="34283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40000"/>
                </a:lnSpc>
                <a:spcBef>
                  <a:spcPts val="750"/>
                </a:spcBef>
                <a:defRPr sz="1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9pPr>
            </a:lstStyle>
            <a:p>
              <a:r>
                <a:rPr lang="es-MX" altLang="es-AR" dirty="0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La variable representada puede ser cualitativa o cuantitativa discreta</a:t>
              </a:r>
              <a:endParaRPr lang="en-US" altLang="es-AR" dirty="0">
                <a:solidFill>
                  <a:schemeClr val="bg1">
                    <a:lumMod val="50000"/>
                  </a:schemeClr>
                </a:solidFill>
                <a:latin typeface="Rubik" panose="020B0604020202020204" charset="-79"/>
                <a:cs typeface="Rubik" panose="020B0604020202020204" charset="-79"/>
              </a:endParaRPr>
            </a:p>
          </p:txBody>
        </p:sp>
      </p:grpSp>
      <p:sp>
        <p:nvSpPr>
          <p:cNvPr id="2" name="Rectángulo 1"/>
          <p:cNvSpPr/>
          <p:nvPr/>
        </p:nvSpPr>
        <p:spPr>
          <a:xfrm>
            <a:off x="1012371" y="2786743"/>
            <a:ext cx="370115" cy="875744"/>
          </a:xfrm>
          <a:prstGeom prst="rect">
            <a:avLst/>
          </a:prstGeom>
          <a:solidFill>
            <a:srgbClr val="45637F"/>
          </a:solidFill>
          <a:ln>
            <a:solidFill>
              <a:srgbClr val="4563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42" name="Rectángulo 41"/>
          <p:cNvSpPr/>
          <p:nvPr/>
        </p:nvSpPr>
        <p:spPr>
          <a:xfrm>
            <a:off x="1558914" y="2329543"/>
            <a:ext cx="370115" cy="1320799"/>
          </a:xfrm>
          <a:prstGeom prst="rect">
            <a:avLst/>
          </a:prstGeom>
          <a:solidFill>
            <a:srgbClr val="45637F"/>
          </a:solidFill>
          <a:ln>
            <a:solidFill>
              <a:srgbClr val="4563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43" name="Rectángulo 42"/>
          <p:cNvSpPr/>
          <p:nvPr/>
        </p:nvSpPr>
        <p:spPr>
          <a:xfrm>
            <a:off x="2088160" y="2586162"/>
            <a:ext cx="370115" cy="1064140"/>
          </a:xfrm>
          <a:prstGeom prst="rect">
            <a:avLst/>
          </a:prstGeom>
          <a:solidFill>
            <a:srgbClr val="45637F"/>
          </a:solidFill>
          <a:ln>
            <a:solidFill>
              <a:srgbClr val="4563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 rot="16200000">
            <a:off x="-529759" y="2611677"/>
            <a:ext cx="2031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>
                    <a:lumMod val="50000"/>
                  </a:schemeClr>
                </a:solidFill>
                <a:latin typeface="Rubik" panose="020B0604020202020204" charset="-79"/>
                <a:cs typeface="Rubik" panose="020B0604020202020204" charset="-79"/>
              </a:rPr>
              <a:t>Cantidad o porcentaje</a:t>
            </a:r>
            <a:endParaRPr lang="es-AR" dirty="0">
              <a:solidFill>
                <a:schemeClr val="bg1">
                  <a:lumMod val="50000"/>
                </a:schemeClr>
              </a:solidFill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829848" y="3687786"/>
            <a:ext cx="2058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>
                    <a:lumMod val="50000"/>
                  </a:schemeClr>
                </a:solidFill>
                <a:latin typeface="Rubik" panose="020B0604020202020204" charset="-79"/>
                <a:cs typeface="Rubik" panose="020B0604020202020204" charset="-79"/>
              </a:rPr>
              <a:t>Variable 1 (Categórica)</a:t>
            </a:r>
            <a:endParaRPr lang="es-AR" dirty="0">
              <a:solidFill>
                <a:schemeClr val="bg1">
                  <a:lumMod val="50000"/>
                </a:schemeClr>
              </a:solidFill>
              <a:latin typeface="Rubik" panose="020B0604020202020204" charset="-79"/>
              <a:cs typeface="Rubik" panose="020B060402020202020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27218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8;p13"/>
          <p:cNvSpPr txBox="1"/>
          <p:nvPr/>
        </p:nvSpPr>
        <p:spPr>
          <a:xfrm>
            <a:off x="0" y="-13833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i="0" u="none" strike="noStrike" cap="none" dirty="0">
                <a:solidFill>
                  <a:srgbClr val="45637F"/>
                </a:solidFill>
                <a:latin typeface="Rubik"/>
                <a:ea typeface="Rubik"/>
                <a:cs typeface="Rubik"/>
                <a:sym typeface="Rubik"/>
              </a:rPr>
              <a:t>Visualización de datos</a:t>
            </a:r>
            <a:endParaRPr sz="3000" b="1" i="0" u="none" strike="noStrike" cap="none" dirty="0">
              <a:solidFill>
                <a:srgbClr val="45637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46CC14B-6358-44DE-9BD6-710ED03069FF}"/>
              </a:ext>
            </a:extLst>
          </p:cNvPr>
          <p:cNvSpPr/>
          <p:nvPr/>
        </p:nvSpPr>
        <p:spPr>
          <a:xfrm>
            <a:off x="186117" y="528127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 err="1">
                <a:latin typeface="Rubik" panose="020B0604020202020204" charset="-79"/>
                <a:cs typeface="Rubik" panose="020B0604020202020204" charset="-79"/>
              </a:rPr>
              <a:t>ggplot</a:t>
            </a:r>
            <a:r>
              <a:rPr lang="es-ES" dirty="0">
                <a:latin typeface="Rubik" panose="020B0604020202020204" charset="-79"/>
                <a:cs typeface="Rubik" panose="020B0604020202020204" charset="-79"/>
              </a:rPr>
              <a:t>(datos)+</a:t>
            </a:r>
          </a:p>
          <a:p>
            <a:r>
              <a:rPr lang="es-ES" dirty="0">
                <a:latin typeface="Rubik" panose="020B0604020202020204" charset="-79"/>
                <a:cs typeface="Rubik" panose="020B0604020202020204" charset="-79"/>
              </a:rPr>
              <a:t>  </a:t>
            </a:r>
            <a:r>
              <a:rPr lang="es-ES" dirty="0" err="1">
                <a:latin typeface="Rubik" panose="020B0604020202020204" charset="-79"/>
                <a:cs typeface="Rubik" panose="020B0604020202020204" charset="-79"/>
              </a:rPr>
              <a:t>geom_bar</a:t>
            </a:r>
            <a:r>
              <a:rPr lang="es-ES" dirty="0">
                <a:latin typeface="Rubik" panose="020B0604020202020204" charset="-79"/>
                <a:cs typeface="Rubik" panose="020B0604020202020204" charset="-79"/>
              </a:rPr>
              <a:t>(aes(x=</a:t>
            </a:r>
            <a:r>
              <a:rPr lang="es-ES" dirty="0" err="1">
                <a:latin typeface="Rubik" panose="020B0604020202020204" charset="-79"/>
                <a:cs typeface="Rubik" panose="020B0604020202020204" charset="-79"/>
              </a:rPr>
              <a:t>bedrooms</a:t>
            </a:r>
            <a:r>
              <a:rPr lang="es-ES" dirty="0">
                <a:latin typeface="Rubik" panose="020B0604020202020204" charset="-79"/>
                <a:cs typeface="Rubik" panose="020B0604020202020204" charset="-79"/>
              </a:rPr>
              <a:t>))</a:t>
            </a:r>
            <a:endParaRPr lang="es-AR" dirty="0"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26" name="Google Shape;191;p13">
            <a:extLst>
              <a:ext uri="{FF2B5EF4-FFF2-40B4-BE49-F238E27FC236}">
                <a16:creationId xmlns:a16="http://schemas.microsoft.com/office/drawing/2014/main" id="{F6AE4052-6FB4-4AE4-AF53-14AA99E1640D}"/>
              </a:ext>
            </a:extLst>
          </p:cNvPr>
          <p:cNvSpPr txBox="1"/>
          <p:nvPr/>
        </p:nvSpPr>
        <p:spPr>
          <a:xfrm>
            <a:off x="4754499" y="-13833"/>
            <a:ext cx="4774300" cy="164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es-ES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ggplot</a:t>
            </a:r>
            <a:r>
              <a:rPr lang="es-ES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(datos)+</a:t>
            </a:r>
          </a:p>
          <a:p>
            <a:pPr lvl="0">
              <a:lnSpc>
                <a:spcPct val="90000"/>
              </a:lnSpc>
            </a:pPr>
            <a:r>
              <a:rPr lang="es-ES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 </a:t>
            </a:r>
            <a:r>
              <a:rPr lang="es-ES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geom_bar</a:t>
            </a:r>
            <a:r>
              <a:rPr lang="es-ES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(aes(x=</a:t>
            </a:r>
            <a:r>
              <a:rPr lang="es-ES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bedrooms</a:t>
            </a:r>
            <a:r>
              <a:rPr lang="es-ES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),</a:t>
            </a:r>
          </a:p>
          <a:p>
            <a:pPr lvl="0">
              <a:lnSpc>
                <a:spcPct val="90000"/>
              </a:lnSpc>
            </a:pPr>
            <a:r>
              <a:rPr lang="es-ES" dirty="0">
                <a:solidFill>
                  <a:schemeClr val="bg1"/>
                </a:solidFill>
                <a:latin typeface="Rubik" panose="020B0604020202020204" charset="-79"/>
                <a:cs typeface="Rubik" panose="020B0604020202020204" charset="-79"/>
              </a:rPr>
              <a:t>           </a:t>
            </a:r>
            <a:r>
              <a:rPr lang="es-ES" dirty="0" err="1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alpha</a:t>
            </a:r>
            <a:r>
              <a:rPr lang="es-ES" dirty="0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 = .4, color="#5184b9",fill="#5184b9")</a:t>
            </a:r>
            <a:r>
              <a:rPr lang="es-ES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+</a:t>
            </a:r>
          </a:p>
          <a:p>
            <a:pPr lvl="0">
              <a:lnSpc>
                <a:spcPct val="90000"/>
              </a:lnSpc>
            </a:pPr>
            <a:r>
              <a:rPr lang="es-ES" dirty="0">
                <a:solidFill>
                  <a:schemeClr val="bg1"/>
                </a:solidFill>
                <a:latin typeface="Rubik" panose="020B0604020202020204" charset="-79"/>
                <a:cs typeface="Rubik" panose="020B0604020202020204" charset="-79"/>
              </a:rPr>
              <a:t>  </a:t>
            </a:r>
            <a:r>
              <a:rPr lang="es-ES" dirty="0" err="1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labs</a:t>
            </a:r>
            <a:r>
              <a:rPr lang="es-ES" dirty="0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(x="Tipo", y="Cantidad")</a:t>
            </a:r>
            <a:endParaRPr lang="es-MX" sz="1800" dirty="0">
              <a:solidFill>
                <a:schemeClr val="bg1"/>
              </a:solidFill>
              <a:highlight>
                <a:srgbClr val="45637F"/>
              </a:highlight>
              <a:latin typeface="Rubik" panose="020B0604020202020204" charset="-79"/>
              <a:cs typeface="Rubik" panose="020B0604020202020204" charset="-79"/>
            </a:endParaRPr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C72070FC-3AA2-42C7-AA3A-09FDBA9AC74F}"/>
              </a:ext>
            </a:extLst>
          </p:cNvPr>
          <p:cNvCxnSpPr>
            <a:cxnSpLocks/>
          </p:cNvCxnSpPr>
          <p:nvPr/>
        </p:nvCxnSpPr>
        <p:spPr>
          <a:xfrm>
            <a:off x="6895026" y="1303689"/>
            <a:ext cx="0" cy="221985"/>
          </a:xfrm>
          <a:prstGeom prst="straightConnector1">
            <a:avLst/>
          </a:prstGeom>
          <a:ln w="19050">
            <a:solidFill>
              <a:srgbClr val="45637F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1072DD09-6AB9-44C0-9054-813A52DF3E3B}"/>
              </a:ext>
            </a:extLst>
          </p:cNvPr>
          <p:cNvCxnSpPr>
            <a:cxnSpLocks/>
          </p:cNvCxnSpPr>
          <p:nvPr/>
        </p:nvCxnSpPr>
        <p:spPr>
          <a:xfrm>
            <a:off x="2354045" y="1303689"/>
            <a:ext cx="0" cy="221985"/>
          </a:xfrm>
          <a:prstGeom prst="straightConnector1">
            <a:avLst/>
          </a:prstGeom>
          <a:ln w="19050">
            <a:solidFill>
              <a:srgbClr val="45637F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91" y="1586519"/>
            <a:ext cx="3810532" cy="285789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760" y="1631407"/>
            <a:ext cx="3810532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37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8;p13"/>
          <p:cNvSpPr txBox="1"/>
          <p:nvPr/>
        </p:nvSpPr>
        <p:spPr>
          <a:xfrm>
            <a:off x="0" y="-13833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i="0" u="none" strike="noStrike" cap="none" dirty="0">
                <a:solidFill>
                  <a:srgbClr val="45637F"/>
                </a:solidFill>
                <a:latin typeface="Rubik"/>
                <a:ea typeface="Rubik"/>
                <a:cs typeface="Rubik"/>
                <a:sym typeface="Rubik"/>
              </a:rPr>
              <a:t>Visualización de datos -</a:t>
            </a:r>
            <a:endParaRPr sz="3000" b="1" i="0" u="none" strike="noStrike" cap="none" dirty="0">
              <a:solidFill>
                <a:srgbClr val="45637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6337673-A5D6-4FD1-B0E4-AC8E1D5BC371}"/>
              </a:ext>
            </a:extLst>
          </p:cNvPr>
          <p:cNvSpPr/>
          <p:nvPr/>
        </p:nvSpPr>
        <p:spPr>
          <a:xfrm>
            <a:off x="17226" y="558163"/>
            <a:ext cx="478612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err="1">
                <a:latin typeface="Rubik" panose="020B0604020202020204" charset="-79"/>
                <a:cs typeface="Rubik" panose="020B0604020202020204" charset="-79"/>
              </a:rPr>
              <a:t>ggplot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(</a:t>
            </a:r>
            <a:r>
              <a:rPr lang="es-AR" dirty="0" err="1">
                <a:latin typeface="Rubik" panose="020B0604020202020204" charset="-79"/>
                <a:cs typeface="Rubik" panose="020B0604020202020204" charset="-79"/>
              </a:rPr>
              <a:t>data_filtro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) +</a:t>
            </a:r>
          </a:p>
          <a:p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  </a:t>
            </a:r>
            <a:r>
              <a:rPr lang="es-AR" dirty="0" err="1">
                <a:latin typeface="Rubik" panose="020B0604020202020204" charset="-79"/>
                <a:cs typeface="Rubik" panose="020B0604020202020204" charset="-79"/>
              </a:rPr>
              <a:t>geom_bar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(aes(x = </a:t>
            </a:r>
            <a:r>
              <a:rPr lang="es-AR" dirty="0" err="1">
                <a:latin typeface="Rubik" panose="020B0604020202020204" charset="-79"/>
                <a:cs typeface="Rubik" panose="020B0604020202020204" charset="-79"/>
              </a:rPr>
              <a:t>bedrooms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, </a:t>
            </a:r>
            <a:r>
              <a:rPr lang="es-AR" dirty="0" err="1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fill</a:t>
            </a:r>
            <a:r>
              <a:rPr lang="es-AR" dirty="0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=</a:t>
            </a:r>
            <a:r>
              <a:rPr lang="es-AR" dirty="0" err="1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property_type</a:t>
            </a:r>
            <a:r>
              <a:rPr lang="es-AR" dirty="0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),</a:t>
            </a:r>
          </a:p>
          <a:p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             </a:t>
            </a:r>
            <a:r>
              <a:rPr lang="es-AR" dirty="0" err="1">
                <a:latin typeface="Rubik" panose="020B0604020202020204" charset="-79"/>
                <a:cs typeface="Rubik" panose="020B0604020202020204" charset="-79"/>
              </a:rPr>
              <a:t>alpha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 = .4, color="#5184b9")+</a:t>
            </a:r>
          </a:p>
          <a:p>
            <a:r>
              <a:rPr lang="es-AR" dirty="0" err="1">
                <a:latin typeface="Rubik" panose="020B0604020202020204" charset="-79"/>
                <a:cs typeface="Rubik" panose="020B0604020202020204" charset="-79"/>
              </a:rPr>
              <a:t>labs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(x=“Habitaciones", y=“Cantidad", </a:t>
            </a:r>
          </a:p>
          <a:p>
            <a:r>
              <a:rPr lang="es-AR" dirty="0" err="1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fill</a:t>
            </a:r>
            <a:r>
              <a:rPr lang="es-AR" dirty="0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="Ambientes")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839B5B22-5CB2-4E17-9EAA-4A1101116B22}"/>
              </a:ext>
            </a:extLst>
          </p:cNvPr>
          <p:cNvCxnSpPr>
            <a:cxnSpLocks/>
          </p:cNvCxnSpPr>
          <p:nvPr/>
        </p:nvCxnSpPr>
        <p:spPr>
          <a:xfrm>
            <a:off x="1855960" y="1712724"/>
            <a:ext cx="0" cy="221985"/>
          </a:xfrm>
          <a:prstGeom prst="straightConnector1">
            <a:avLst/>
          </a:prstGeom>
          <a:ln w="19050">
            <a:solidFill>
              <a:srgbClr val="45637F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6416D5A5-6F18-42DB-9957-CE4CE0191E72}"/>
              </a:ext>
            </a:extLst>
          </p:cNvPr>
          <p:cNvSpPr/>
          <p:nvPr/>
        </p:nvSpPr>
        <p:spPr>
          <a:xfrm>
            <a:off x="4760671" y="590531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dirty="0" err="1">
                <a:latin typeface="Rubik" panose="020B0604020202020204" charset="-79"/>
                <a:cs typeface="Rubik" panose="020B0604020202020204" charset="-79"/>
              </a:rPr>
              <a:t>ggplot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(</a:t>
            </a:r>
            <a:r>
              <a:rPr lang="es-AR" dirty="0" err="1">
                <a:latin typeface="Rubik" panose="020B0604020202020204" charset="-79"/>
                <a:cs typeface="Rubik" panose="020B0604020202020204" charset="-79"/>
              </a:rPr>
              <a:t>data_filtro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) +</a:t>
            </a:r>
          </a:p>
          <a:p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  </a:t>
            </a:r>
            <a:r>
              <a:rPr lang="es-AR" dirty="0" err="1">
                <a:latin typeface="Rubik" panose="020B0604020202020204" charset="-79"/>
                <a:cs typeface="Rubik" panose="020B0604020202020204" charset="-79"/>
              </a:rPr>
              <a:t>geom_bar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(aes(x = </a:t>
            </a:r>
            <a:r>
              <a:rPr lang="es-AR" dirty="0" err="1">
                <a:latin typeface="Rubik" panose="020B0604020202020204" charset="-79"/>
                <a:cs typeface="Rubik" panose="020B0604020202020204" charset="-79"/>
              </a:rPr>
              <a:t>bedrooms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),</a:t>
            </a:r>
          </a:p>
          <a:p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             </a:t>
            </a:r>
            <a:r>
              <a:rPr lang="es-AR" dirty="0" err="1">
                <a:latin typeface="Rubik" panose="020B0604020202020204" charset="-79"/>
                <a:cs typeface="Rubik" panose="020B0604020202020204" charset="-79"/>
              </a:rPr>
              <a:t>alpha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 = .4, color="#5184b9",fill="#5184b9") +</a:t>
            </a:r>
          </a:p>
          <a:p>
            <a:r>
              <a:rPr lang="es-AR" dirty="0" err="1">
                <a:latin typeface="Rubik" panose="020B0604020202020204" charset="-79"/>
                <a:cs typeface="Rubik" panose="020B0604020202020204" charset="-79"/>
              </a:rPr>
              <a:t>labs</a:t>
            </a:r>
            <a:r>
              <a:rPr lang="es-AR" dirty="0">
                <a:latin typeface="Rubik" panose="020B0604020202020204" charset="-79"/>
                <a:cs typeface="Rubik" panose="020B0604020202020204" charset="-79"/>
              </a:rPr>
              <a:t>(x=“Habitaciones", y=“Cantidad“)+ </a:t>
            </a:r>
          </a:p>
          <a:p>
            <a:r>
              <a:rPr lang="es-AR" dirty="0" err="1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facet_wrap</a:t>
            </a:r>
            <a:r>
              <a:rPr lang="es-AR" dirty="0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(~</a:t>
            </a:r>
            <a:r>
              <a:rPr lang="es-AR" dirty="0" err="1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property_type</a:t>
            </a:r>
            <a:r>
              <a:rPr lang="es-AR" dirty="0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)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D55E97B7-14D6-4168-A96E-2481C654BBCE}"/>
              </a:ext>
            </a:extLst>
          </p:cNvPr>
          <p:cNvCxnSpPr>
            <a:cxnSpLocks/>
          </p:cNvCxnSpPr>
          <p:nvPr/>
        </p:nvCxnSpPr>
        <p:spPr>
          <a:xfrm>
            <a:off x="6823730" y="1747387"/>
            <a:ext cx="0" cy="221985"/>
          </a:xfrm>
          <a:prstGeom prst="straightConnector1">
            <a:avLst/>
          </a:prstGeom>
          <a:ln w="19050">
            <a:solidFill>
              <a:srgbClr val="45637F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D8113B5-2E83-403B-B4F9-FF3DBF1A8DAB}"/>
              </a:ext>
            </a:extLst>
          </p:cNvPr>
          <p:cNvSpPr txBox="1"/>
          <p:nvPr/>
        </p:nvSpPr>
        <p:spPr>
          <a:xfrm>
            <a:off x="4572000" y="66329"/>
            <a:ext cx="4369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>
                    <a:lumMod val="50000"/>
                  </a:schemeClr>
                </a:solidFill>
                <a:latin typeface="Rubik" panose="020B0604020202020204" charset="-79"/>
                <a:ea typeface="MS PGothic" panose="020B0600070205080204" pitchFamily="34" charset="-128"/>
                <a:cs typeface="Rubik" panose="020B0604020202020204" charset="-79"/>
              </a:rPr>
              <a:t>Teniendo en cuenta una tercer variable</a:t>
            </a:r>
            <a:endParaRPr lang="es-AR" sz="1600" dirty="0">
              <a:solidFill>
                <a:schemeClr val="bg1">
                  <a:lumMod val="50000"/>
                </a:schemeClr>
              </a:solidFill>
              <a:latin typeface="Rubik" panose="020B0604020202020204" charset="-79"/>
              <a:ea typeface="MS PGothic" panose="020B0600070205080204" pitchFamily="34" charset="-128"/>
              <a:cs typeface="Rubik" panose="020B0604020202020204" charset="-79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42" y="2048354"/>
            <a:ext cx="3482375" cy="261178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790" y="2161174"/>
            <a:ext cx="4534117" cy="2473155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5C54A1A-C93E-4885-B60E-0FCE21EBE91E}"/>
              </a:ext>
            </a:extLst>
          </p:cNvPr>
          <p:cNvCxnSpPr/>
          <p:nvPr/>
        </p:nvCxnSpPr>
        <p:spPr>
          <a:xfrm>
            <a:off x="4537270" y="590531"/>
            <a:ext cx="0" cy="377898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197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88;p13"/>
          <p:cNvSpPr txBox="1"/>
          <p:nvPr/>
        </p:nvSpPr>
        <p:spPr>
          <a:xfrm>
            <a:off x="256250" y="201916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i="0" u="none" strike="noStrike" cap="none" dirty="0">
                <a:solidFill>
                  <a:srgbClr val="45637F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Visualización de datos</a:t>
            </a:r>
            <a:endParaRPr sz="3000" b="1" i="0" u="none" strike="noStrike" cap="none" dirty="0">
              <a:solidFill>
                <a:srgbClr val="45637F"/>
              </a:solidFill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sp>
        <p:nvSpPr>
          <p:cNvPr id="21" name="Google Shape;192;p13"/>
          <p:cNvSpPr txBox="1"/>
          <p:nvPr/>
        </p:nvSpPr>
        <p:spPr>
          <a:xfrm>
            <a:off x="256251" y="754922"/>
            <a:ext cx="33201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i="0" u="none" strike="noStrike" cap="none" dirty="0">
                <a:solidFill>
                  <a:srgbClr val="000000"/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Histogramas</a:t>
            </a:r>
            <a:endParaRPr sz="2400" b="1" i="0" u="none" strike="noStrike" cap="none" dirty="0">
              <a:solidFill>
                <a:srgbClr val="000000"/>
              </a:solidFill>
              <a:latin typeface="Rubik" panose="020B0604020202020204" charset="-79"/>
              <a:cs typeface="Rubik" panose="020B0604020202020204" charset="-79"/>
              <a:sym typeface="Arial"/>
            </a:endParaRPr>
          </a:p>
        </p:txBody>
      </p:sp>
      <p:cxnSp>
        <p:nvCxnSpPr>
          <p:cNvPr id="22" name="Google Shape;193;p13"/>
          <p:cNvCxnSpPr/>
          <p:nvPr/>
        </p:nvCxnSpPr>
        <p:spPr>
          <a:xfrm>
            <a:off x="256252" y="1201138"/>
            <a:ext cx="7908128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3" name="Grupo 52"/>
          <p:cNvGrpSpPr/>
          <p:nvPr/>
        </p:nvGrpSpPr>
        <p:grpSpPr>
          <a:xfrm>
            <a:off x="3322375" y="1567109"/>
            <a:ext cx="5467223" cy="2567461"/>
            <a:chOff x="2207820" y="1567109"/>
            <a:chExt cx="6616515" cy="2567461"/>
          </a:xfrm>
        </p:grpSpPr>
        <p:grpSp>
          <p:nvGrpSpPr>
            <p:cNvPr id="54" name="Group 11"/>
            <p:cNvGrpSpPr>
              <a:grpSpLocks/>
            </p:cNvGrpSpPr>
            <p:nvPr/>
          </p:nvGrpSpPr>
          <p:grpSpPr bwMode="auto">
            <a:xfrm>
              <a:off x="2207820" y="1846191"/>
              <a:ext cx="682824" cy="1995485"/>
              <a:chOff x="6350744" y="3798025"/>
              <a:chExt cx="1820600" cy="5320937"/>
            </a:xfrm>
          </p:grpSpPr>
          <p:cxnSp>
            <p:nvCxnSpPr>
              <p:cNvPr id="79" name="Straight Connector 98"/>
              <p:cNvCxnSpPr/>
              <p:nvPr/>
            </p:nvCxnSpPr>
            <p:spPr>
              <a:xfrm rot="5400000">
                <a:off x="7261044" y="2918206"/>
                <a:ext cx="0" cy="18206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3"/>
              <p:cNvCxnSpPr/>
              <p:nvPr/>
            </p:nvCxnSpPr>
            <p:spPr>
              <a:xfrm flipH="1">
                <a:off x="6350744" y="3798025"/>
                <a:ext cx="61794" cy="527650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99"/>
              <p:cNvCxnSpPr/>
              <p:nvPr/>
            </p:nvCxnSpPr>
            <p:spPr>
              <a:xfrm rot="5400000">
                <a:off x="7261045" y="5598985"/>
                <a:ext cx="0" cy="182059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100"/>
              <p:cNvCxnSpPr/>
              <p:nvPr/>
            </p:nvCxnSpPr>
            <p:spPr>
              <a:xfrm rot="5400000">
                <a:off x="7261044" y="8208662"/>
                <a:ext cx="0" cy="18206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Rounded Rectangle 36"/>
            <p:cNvSpPr/>
            <p:nvPr/>
          </p:nvSpPr>
          <p:spPr>
            <a:xfrm>
              <a:off x="2890644" y="1679624"/>
              <a:ext cx="1872112" cy="373856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lIns="18075" tIns="18075" rIns="18075" bIns="18075" spcCol="1270" anchor="ctr"/>
            <a:lstStyle/>
            <a:p>
              <a:pPr algn="ctr" defTabSz="35559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200" dirty="0">
                  <a:solidFill>
                    <a:srgbClr val="FFFFFF"/>
                  </a:solidFill>
                  <a:latin typeface="Rubik" panose="020B0604020202020204" charset="-79"/>
                  <a:cs typeface="Rubik" panose="020B0604020202020204" charset="-79"/>
                </a:rPr>
                <a:t>Distribución univariada</a:t>
              </a:r>
            </a:p>
          </p:txBody>
        </p:sp>
        <p:sp>
          <p:nvSpPr>
            <p:cNvPr id="56" name="Rounded Rectangle 37"/>
            <p:cNvSpPr/>
            <p:nvPr/>
          </p:nvSpPr>
          <p:spPr>
            <a:xfrm>
              <a:off x="2892430" y="2696295"/>
              <a:ext cx="1872112" cy="373856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lIns="18075" tIns="18075" rIns="18075" bIns="18075" spcCol="1270" anchor="ctr"/>
            <a:lstStyle/>
            <a:p>
              <a:pPr algn="ctr" defTabSz="35559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200" dirty="0">
                  <a:solidFill>
                    <a:srgbClr val="FFFFFF"/>
                  </a:solidFill>
                  <a:latin typeface="Rubik" panose="020B0604020202020204" charset="-79"/>
                  <a:cs typeface="Rubik" panose="020B0604020202020204" charset="-79"/>
                </a:rPr>
                <a:t>Variable numérica</a:t>
              </a:r>
            </a:p>
          </p:txBody>
        </p:sp>
        <p:sp>
          <p:nvSpPr>
            <p:cNvPr id="57" name="Rounded Rectangle 38"/>
            <p:cNvSpPr/>
            <p:nvPr/>
          </p:nvSpPr>
          <p:spPr>
            <a:xfrm>
              <a:off x="2892430" y="3662487"/>
              <a:ext cx="1872112" cy="373261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lIns="18075" tIns="18075" rIns="18075" bIns="18075" spcCol="1270" anchor="ctr"/>
            <a:lstStyle/>
            <a:p>
              <a:pPr algn="ctr" defTabSz="35559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200" dirty="0">
                  <a:solidFill>
                    <a:srgbClr val="FFFFFF"/>
                  </a:solidFill>
                  <a:latin typeface="Rubik" panose="020B0604020202020204" charset="-79"/>
                  <a:cs typeface="Rubik" panose="020B0604020202020204" charset="-79"/>
                </a:rPr>
                <a:t>Detecta valores atipicos</a:t>
              </a:r>
            </a:p>
          </p:txBody>
        </p:sp>
        <p:cxnSp>
          <p:nvCxnSpPr>
            <p:cNvPr id="58" name="Straight Connector 76"/>
            <p:cNvCxnSpPr/>
            <p:nvPr/>
          </p:nvCxnSpPr>
          <p:spPr>
            <a:xfrm flipH="1">
              <a:off x="4769304" y="3843462"/>
              <a:ext cx="204192" cy="0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Left Bracket 77"/>
            <p:cNvSpPr/>
            <p:nvPr/>
          </p:nvSpPr>
          <p:spPr>
            <a:xfrm>
              <a:off x="4911584" y="3552949"/>
              <a:ext cx="61913" cy="581621"/>
            </a:xfrm>
            <a:prstGeom prst="leftBracket">
              <a:avLst>
                <a:gd name="adj" fmla="val 65305"/>
              </a:avLst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685663">
                <a:defRPr/>
              </a:pPr>
              <a:endParaRPr lang="en-US" sz="800" dirty="0">
                <a:latin typeface="Rubik" panose="020B0604020202020204" charset="-79"/>
                <a:cs typeface="Rubik" panose="020B0604020202020204" charset="-79"/>
              </a:endParaRPr>
            </a:p>
          </p:txBody>
        </p:sp>
        <p:cxnSp>
          <p:nvCxnSpPr>
            <p:cNvPr id="61" name="Straight Connector 79"/>
            <p:cNvCxnSpPr/>
            <p:nvPr/>
          </p:nvCxnSpPr>
          <p:spPr>
            <a:xfrm>
              <a:off x="4966948" y="3552950"/>
              <a:ext cx="3657402" cy="0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80"/>
            <p:cNvCxnSpPr/>
            <p:nvPr/>
          </p:nvCxnSpPr>
          <p:spPr>
            <a:xfrm>
              <a:off x="4966948" y="4134570"/>
              <a:ext cx="3657402" cy="0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84"/>
            <p:cNvCxnSpPr/>
            <p:nvPr/>
          </p:nvCxnSpPr>
          <p:spPr>
            <a:xfrm flipH="1">
              <a:off x="4766923" y="2877270"/>
              <a:ext cx="204192" cy="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Left Bracket 85"/>
            <p:cNvSpPr/>
            <p:nvPr/>
          </p:nvSpPr>
          <p:spPr>
            <a:xfrm>
              <a:off x="4909202" y="2586162"/>
              <a:ext cx="61913" cy="581621"/>
            </a:xfrm>
            <a:prstGeom prst="leftBracket">
              <a:avLst>
                <a:gd name="adj" fmla="val 65305"/>
              </a:avLst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685663">
                <a:defRPr/>
              </a:pPr>
              <a:endParaRPr lang="en-US" sz="800" dirty="0">
                <a:latin typeface="Rubik" panose="020B0604020202020204" charset="-79"/>
                <a:cs typeface="Rubik" panose="020B0604020202020204" charset="-79"/>
              </a:endParaRPr>
            </a:p>
          </p:txBody>
        </p:sp>
        <p:cxnSp>
          <p:nvCxnSpPr>
            <p:cNvPr id="66" name="Straight Connector 87"/>
            <p:cNvCxnSpPr/>
            <p:nvPr/>
          </p:nvCxnSpPr>
          <p:spPr>
            <a:xfrm>
              <a:off x="4964567" y="2586162"/>
              <a:ext cx="3659783" cy="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88"/>
            <p:cNvCxnSpPr/>
            <p:nvPr/>
          </p:nvCxnSpPr>
          <p:spPr>
            <a:xfrm>
              <a:off x="4964567" y="3167783"/>
              <a:ext cx="3659783" cy="0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92"/>
            <p:cNvCxnSpPr/>
            <p:nvPr/>
          </p:nvCxnSpPr>
          <p:spPr>
            <a:xfrm flipH="1">
              <a:off x="4766923" y="1857622"/>
              <a:ext cx="204192" cy="0"/>
            </a:xfrm>
            <a:prstGeom prst="line">
              <a:avLst/>
            </a:prstGeom>
            <a:ln w="31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Left Bracket 93"/>
            <p:cNvSpPr/>
            <p:nvPr/>
          </p:nvSpPr>
          <p:spPr>
            <a:xfrm>
              <a:off x="4909202" y="1567109"/>
              <a:ext cx="61913" cy="581621"/>
            </a:xfrm>
            <a:prstGeom prst="leftBracket">
              <a:avLst>
                <a:gd name="adj" fmla="val 65305"/>
              </a:avLst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685663">
                <a:defRPr/>
              </a:pPr>
              <a:endParaRPr lang="en-US" sz="800" dirty="0">
                <a:latin typeface="Rubik" panose="020B0604020202020204" charset="-79"/>
                <a:cs typeface="Rubik" panose="020B0604020202020204" charset="-79"/>
              </a:endParaRPr>
            </a:p>
          </p:txBody>
        </p:sp>
        <p:cxnSp>
          <p:nvCxnSpPr>
            <p:cNvPr id="71" name="Straight Connector 95"/>
            <p:cNvCxnSpPr/>
            <p:nvPr/>
          </p:nvCxnSpPr>
          <p:spPr>
            <a:xfrm>
              <a:off x="4964567" y="1567110"/>
              <a:ext cx="3659783" cy="0"/>
            </a:xfrm>
            <a:prstGeom prst="line">
              <a:avLst/>
            </a:prstGeom>
            <a:ln w="3175">
              <a:solidFill>
                <a:schemeClr val="accent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96"/>
            <p:cNvCxnSpPr/>
            <p:nvPr/>
          </p:nvCxnSpPr>
          <p:spPr>
            <a:xfrm>
              <a:off x="4964567" y="2148730"/>
              <a:ext cx="3659783" cy="0"/>
            </a:xfrm>
            <a:prstGeom prst="line">
              <a:avLst/>
            </a:prstGeom>
            <a:ln w="3175">
              <a:solidFill>
                <a:schemeClr val="accent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Subtitle 2"/>
            <p:cNvSpPr txBox="1">
              <a:spLocks/>
            </p:cNvSpPr>
            <p:nvPr/>
          </p:nvSpPr>
          <p:spPr bwMode="auto">
            <a:xfrm>
              <a:off x="4965632" y="1601836"/>
              <a:ext cx="3684192" cy="556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66" tIns="34283" rIns="68566" bIns="34283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40000"/>
                </a:lnSpc>
                <a:spcBef>
                  <a:spcPts val="750"/>
                </a:spcBef>
              </a:pPr>
              <a:r>
                <a:rPr lang="en-US" altLang="es-AR" sz="1200" dirty="0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Puede utilizarse para ver la </a:t>
              </a:r>
              <a:r>
                <a:rPr lang="es-AR" altLang="es-AR" sz="1200" dirty="0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distribuciones</a:t>
              </a:r>
              <a:r>
                <a:rPr lang="en-US" altLang="es-AR" sz="1200" dirty="0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 </a:t>
              </a:r>
              <a:r>
                <a:rPr lang="en-US" altLang="es-AR" sz="1200" dirty="0" err="1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univariadas</a:t>
              </a:r>
              <a:r>
                <a:rPr lang="en-US" altLang="es-AR" sz="1200" dirty="0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 de variables</a:t>
              </a:r>
            </a:p>
          </p:txBody>
        </p:sp>
        <p:sp>
          <p:nvSpPr>
            <p:cNvPr id="75" name="Subtitle 2"/>
            <p:cNvSpPr txBox="1">
              <a:spLocks/>
            </p:cNvSpPr>
            <p:nvPr/>
          </p:nvSpPr>
          <p:spPr bwMode="auto">
            <a:xfrm>
              <a:off x="4964567" y="2694759"/>
              <a:ext cx="3859768" cy="302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66" tIns="34283" rIns="68566" bIns="34283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lnSpc>
                  <a:spcPct val="140000"/>
                </a:lnSpc>
                <a:spcBef>
                  <a:spcPts val="750"/>
                </a:spcBef>
                <a:defRPr sz="1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s-AR" dirty="0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Se </a:t>
              </a:r>
              <a:r>
                <a:rPr lang="en-US" altLang="es-AR" dirty="0" err="1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usa</a:t>
              </a:r>
              <a:r>
                <a:rPr lang="en-US" altLang="es-AR" dirty="0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 con variables </a:t>
              </a:r>
              <a:r>
                <a:rPr lang="en-US" altLang="es-AR" dirty="0" err="1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numéricas</a:t>
              </a:r>
              <a:r>
                <a:rPr lang="en-US" altLang="es-AR" dirty="0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 </a:t>
              </a:r>
              <a:r>
                <a:rPr lang="en-US" altLang="es-AR" dirty="0" err="1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continuas</a:t>
              </a:r>
              <a:endParaRPr lang="en-US" altLang="es-AR" dirty="0">
                <a:solidFill>
                  <a:schemeClr val="bg1">
                    <a:lumMod val="50000"/>
                  </a:schemeClr>
                </a:solidFill>
                <a:latin typeface="Rubik" panose="020B0604020202020204" charset="-79"/>
                <a:cs typeface="Rubik" panose="020B0604020202020204" charset="-79"/>
              </a:endParaRPr>
            </a:p>
          </p:txBody>
        </p:sp>
        <p:sp>
          <p:nvSpPr>
            <p:cNvPr id="77" name="Subtitle 2"/>
            <p:cNvSpPr txBox="1">
              <a:spLocks/>
            </p:cNvSpPr>
            <p:nvPr/>
          </p:nvSpPr>
          <p:spPr bwMode="auto">
            <a:xfrm>
              <a:off x="4940286" y="3521349"/>
              <a:ext cx="3884048" cy="560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66" tIns="34283" rIns="68566" bIns="34283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40000"/>
                </a:lnSpc>
                <a:spcBef>
                  <a:spcPts val="750"/>
                </a:spcBef>
                <a:defRPr sz="1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s-AR" dirty="0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Este </a:t>
              </a:r>
              <a:r>
                <a:rPr lang="en-US" altLang="es-AR" dirty="0" err="1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gráfico</a:t>
              </a:r>
              <a:r>
                <a:rPr lang="en-US" altLang="es-AR" dirty="0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 </a:t>
              </a:r>
              <a:r>
                <a:rPr lang="en-US" altLang="es-AR" dirty="0" err="1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sirve</a:t>
              </a:r>
              <a:r>
                <a:rPr lang="en-US" altLang="es-AR" dirty="0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 para detector valores que se </a:t>
              </a:r>
              <a:r>
                <a:rPr lang="en-US" altLang="es-AR" dirty="0" err="1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alejan</a:t>
              </a:r>
              <a:r>
                <a:rPr lang="en-US" altLang="es-AR" dirty="0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 del resto</a:t>
              </a:r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BCC140D8-A035-41BA-B87D-D6EC94A68C14}"/>
              </a:ext>
            </a:extLst>
          </p:cNvPr>
          <p:cNvGrpSpPr/>
          <p:nvPr/>
        </p:nvGrpSpPr>
        <p:grpSpPr>
          <a:xfrm>
            <a:off x="89685" y="1748968"/>
            <a:ext cx="2450611" cy="2233740"/>
            <a:chOff x="89685" y="1748968"/>
            <a:chExt cx="2450611" cy="2233740"/>
          </a:xfrm>
        </p:grpSpPr>
        <p:grpSp>
          <p:nvGrpSpPr>
            <p:cNvPr id="84" name="Grupo 83"/>
            <p:cNvGrpSpPr/>
            <p:nvPr/>
          </p:nvGrpSpPr>
          <p:grpSpPr>
            <a:xfrm>
              <a:off x="586688" y="1854837"/>
              <a:ext cx="1914181" cy="1795748"/>
              <a:chOff x="829019" y="1867692"/>
              <a:chExt cx="1914181" cy="1795748"/>
            </a:xfrm>
          </p:grpSpPr>
          <p:cxnSp>
            <p:nvCxnSpPr>
              <p:cNvPr id="3" name="Conector recto de flecha 2"/>
              <p:cNvCxnSpPr/>
              <p:nvPr/>
            </p:nvCxnSpPr>
            <p:spPr>
              <a:xfrm flipV="1">
                <a:off x="829019" y="1867692"/>
                <a:ext cx="2754" cy="1795748"/>
              </a:xfrm>
              <a:prstGeom prst="straightConnector1">
                <a:avLst/>
              </a:prstGeom>
              <a:ln w="38100">
                <a:solidFill>
                  <a:srgbClr val="45637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Conector recto de flecha 6"/>
              <p:cNvCxnSpPr/>
              <p:nvPr/>
            </p:nvCxnSpPr>
            <p:spPr>
              <a:xfrm flipV="1">
                <a:off x="829019" y="3638117"/>
                <a:ext cx="1914181" cy="23488"/>
              </a:xfrm>
              <a:prstGeom prst="straightConnector1">
                <a:avLst/>
              </a:prstGeom>
              <a:ln w="38100">
                <a:solidFill>
                  <a:srgbClr val="45637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CuadroTexto 5"/>
            <p:cNvSpPr txBox="1"/>
            <p:nvPr/>
          </p:nvSpPr>
          <p:spPr>
            <a:xfrm rot="16200000">
              <a:off x="-314432" y="2598822"/>
              <a:ext cx="11160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Frecuencia</a:t>
              </a:r>
              <a:endParaRPr lang="es-AR" dirty="0">
                <a:solidFill>
                  <a:schemeClr val="bg1">
                    <a:lumMod val="50000"/>
                  </a:schemeClr>
                </a:solidFill>
                <a:latin typeface="Rubik" panose="020B0604020202020204" charset="-79"/>
                <a:cs typeface="Rubik" panose="020B0604020202020204" charset="-79"/>
              </a:endParaRPr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587517" y="3674931"/>
              <a:ext cx="19527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>
                  <a:solidFill>
                    <a:schemeClr val="bg1">
                      <a:lumMod val="50000"/>
                    </a:schemeClr>
                  </a:solidFill>
                  <a:latin typeface="Rubik" panose="020B0604020202020204" charset="-79"/>
                  <a:cs typeface="Rubik" panose="020B0604020202020204" charset="-79"/>
                </a:rPr>
                <a:t>Variable 1 (Numérica)</a:t>
              </a:r>
              <a:endParaRPr lang="es-AR" dirty="0">
                <a:solidFill>
                  <a:schemeClr val="bg1">
                    <a:lumMod val="50000"/>
                  </a:schemeClr>
                </a:solidFill>
                <a:latin typeface="Rubik" panose="020B0604020202020204" charset="-79"/>
                <a:cs typeface="Rubik" panose="020B0604020202020204" charset="-79"/>
              </a:endParaRPr>
            </a:p>
          </p:txBody>
        </p:sp>
        <p:graphicFrame>
          <p:nvGraphicFramePr>
            <p:cNvPr id="49" name="Gráfico 48">
              <a:extLst>
                <a:ext uri="{FF2B5EF4-FFF2-40B4-BE49-F238E27FC236}">
                  <a16:creationId xmlns:a16="http://schemas.microsoft.com/office/drawing/2014/main" id="{27D34DD2-A2EB-44AA-A3CD-69EE096178B8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35190" y="1748968"/>
            <a:ext cx="1846529" cy="195941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757572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8;p13"/>
          <p:cNvSpPr txBox="1"/>
          <p:nvPr/>
        </p:nvSpPr>
        <p:spPr>
          <a:xfrm>
            <a:off x="0" y="-13833"/>
            <a:ext cx="602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MX" sz="3000" b="1" i="0" u="none" strike="noStrike" cap="none" dirty="0">
                <a:solidFill>
                  <a:srgbClr val="45637F"/>
                </a:solidFill>
                <a:latin typeface="Rubik"/>
                <a:ea typeface="Rubik"/>
                <a:cs typeface="Rubik"/>
                <a:sym typeface="Rubik"/>
              </a:rPr>
              <a:t>Visualización de datos</a:t>
            </a:r>
            <a:endParaRPr sz="3000" b="1" i="0" u="none" strike="noStrike" cap="none" dirty="0">
              <a:solidFill>
                <a:srgbClr val="45637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46CC14B-6358-44DE-9BD6-710ED03069FF}"/>
              </a:ext>
            </a:extLst>
          </p:cNvPr>
          <p:cNvSpPr/>
          <p:nvPr/>
        </p:nvSpPr>
        <p:spPr>
          <a:xfrm>
            <a:off x="917709" y="583957"/>
            <a:ext cx="28726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>
                <a:latin typeface="Rubik" panose="020B0604020202020204" charset="-79"/>
                <a:cs typeface="Rubik" panose="020B0604020202020204" charset="-79"/>
              </a:rPr>
              <a:t>ggplot</a:t>
            </a:r>
            <a:r>
              <a:rPr lang="es-ES" dirty="0">
                <a:latin typeface="Rubik" panose="020B0604020202020204" charset="-79"/>
                <a:cs typeface="Rubik" panose="020B0604020202020204" charset="-79"/>
              </a:rPr>
              <a:t>(</a:t>
            </a:r>
            <a:r>
              <a:rPr lang="es-ES" dirty="0" err="1">
                <a:latin typeface="Rubik" panose="020B0604020202020204" charset="-79"/>
                <a:cs typeface="Rubik" panose="020B0604020202020204" charset="-79"/>
              </a:rPr>
              <a:t>data_filtro</a:t>
            </a:r>
            <a:r>
              <a:rPr lang="es-ES" dirty="0">
                <a:latin typeface="Rubik" panose="020B0604020202020204" charset="-79"/>
                <a:cs typeface="Rubik" panose="020B0604020202020204" charset="-79"/>
              </a:rPr>
              <a:t>)+</a:t>
            </a:r>
          </a:p>
          <a:p>
            <a:r>
              <a:rPr lang="es-ES" dirty="0">
                <a:latin typeface="Rubik" panose="020B0604020202020204" charset="-79"/>
                <a:cs typeface="Rubik" panose="020B0604020202020204" charset="-79"/>
              </a:rPr>
              <a:t>  </a:t>
            </a:r>
            <a:r>
              <a:rPr lang="es-ES" dirty="0" err="1">
                <a:latin typeface="Rubik" panose="020B0604020202020204" charset="-79"/>
                <a:cs typeface="Rubik" panose="020B0604020202020204" charset="-79"/>
              </a:rPr>
              <a:t>geom_histogram</a:t>
            </a:r>
            <a:r>
              <a:rPr lang="es-ES" dirty="0">
                <a:latin typeface="Rubik" panose="020B0604020202020204" charset="-79"/>
                <a:cs typeface="Rubik" panose="020B0604020202020204" charset="-79"/>
              </a:rPr>
              <a:t>(aes(x=</a:t>
            </a:r>
            <a:r>
              <a:rPr lang="es-ES" dirty="0" err="1">
                <a:latin typeface="Rubik" panose="020B0604020202020204" charset="-79"/>
                <a:cs typeface="Rubik" panose="020B0604020202020204" charset="-79"/>
              </a:rPr>
              <a:t>price</a:t>
            </a:r>
            <a:r>
              <a:rPr lang="es-ES" dirty="0">
                <a:latin typeface="Rubik" panose="020B0604020202020204" charset="-79"/>
                <a:cs typeface="Rubik" panose="020B0604020202020204" charset="-79"/>
              </a:rPr>
              <a:t>))</a:t>
            </a:r>
            <a:endParaRPr lang="es-AR" dirty="0"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26" name="Google Shape;191;p13">
            <a:extLst>
              <a:ext uri="{FF2B5EF4-FFF2-40B4-BE49-F238E27FC236}">
                <a16:creationId xmlns:a16="http://schemas.microsoft.com/office/drawing/2014/main" id="{F6AE4052-6FB4-4AE4-AF53-14AA99E1640D}"/>
              </a:ext>
            </a:extLst>
          </p:cNvPr>
          <p:cNvSpPr txBox="1"/>
          <p:nvPr/>
        </p:nvSpPr>
        <p:spPr>
          <a:xfrm>
            <a:off x="4507876" y="-53919"/>
            <a:ext cx="4774300" cy="164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es-MX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ggplot</a:t>
            </a:r>
            <a:r>
              <a:rPr lang="es-MX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(</a:t>
            </a:r>
            <a:r>
              <a:rPr lang="es-MX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data_filtro</a:t>
            </a:r>
            <a:r>
              <a:rPr lang="es-MX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)+</a:t>
            </a:r>
          </a:p>
          <a:p>
            <a:pPr lvl="0">
              <a:lnSpc>
                <a:spcPct val="90000"/>
              </a:lnSpc>
            </a:pPr>
            <a:r>
              <a:rPr lang="es-MX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 </a:t>
            </a:r>
            <a:r>
              <a:rPr lang="es-MX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geom_histogram</a:t>
            </a:r>
            <a:r>
              <a:rPr lang="es-MX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(aes(x=</a:t>
            </a:r>
            <a:r>
              <a:rPr lang="es-MX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price</a:t>
            </a:r>
            <a:r>
              <a:rPr lang="es-MX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),</a:t>
            </a:r>
          </a:p>
          <a:p>
            <a:pPr lvl="0">
              <a:lnSpc>
                <a:spcPct val="90000"/>
              </a:lnSpc>
            </a:pPr>
            <a:r>
              <a:rPr lang="es-MX" dirty="0">
                <a:solidFill>
                  <a:schemeClr val="bg1"/>
                </a:solidFill>
                <a:latin typeface="Rubik" panose="020B0604020202020204" charset="-79"/>
                <a:cs typeface="Rubik" panose="020B0604020202020204" charset="-79"/>
              </a:rPr>
              <a:t>                 </a:t>
            </a:r>
            <a:r>
              <a:rPr lang="es-MX" dirty="0" err="1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alpha</a:t>
            </a:r>
            <a:r>
              <a:rPr lang="es-MX" dirty="0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 = .4, color="#5184b9",fill="#5184b9")</a:t>
            </a:r>
            <a:r>
              <a:rPr lang="es-MX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+</a:t>
            </a:r>
          </a:p>
          <a:p>
            <a:pPr lvl="0">
              <a:lnSpc>
                <a:spcPct val="90000"/>
              </a:lnSpc>
            </a:pPr>
            <a:r>
              <a:rPr lang="es-MX" dirty="0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  </a:t>
            </a:r>
            <a:r>
              <a:rPr lang="es-MX" dirty="0" err="1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labs</a:t>
            </a:r>
            <a:r>
              <a:rPr lang="es-MX" dirty="0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(x="</a:t>
            </a:r>
            <a:r>
              <a:rPr lang="es-MX" dirty="0" err="1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Precio",y</a:t>
            </a:r>
            <a:r>
              <a:rPr lang="es-MX" dirty="0">
                <a:solidFill>
                  <a:schemeClr val="bg1"/>
                </a:solidFill>
                <a:highlight>
                  <a:srgbClr val="45637F"/>
                </a:highlight>
                <a:latin typeface="Rubik" panose="020B0604020202020204" charset="-79"/>
                <a:cs typeface="Rubik" panose="020B0604020202020204" charset="-79"/>
              </a:rPr>
              <a:t>="Frecuencia")</a:t>
            </a:r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C72070FC-3AA2-42C7-AA3A-09FDBA9AC74F}"/>
              </a:ext>
            </a:extLst>
          </p:cNvPr>
          <p:cNvCxnSpPr>
            <a:cxnSpLocks/>
          </p:cNvCxnSpPr>
          <p:nvPr/>
        </p:nvCxnSpPr>
        <p:spPr>
          <a:xfrm>
            <a:off x="6895026" y="1303689"/>
            <a:ext cx="0" cy="221985"/>
          </a:xfrm>
          <a:prstGeom prst="straightConnector1">
            <a:avLst/>
          </a:prstGeom>
          <a:ln w="19050">
            <a:solidFill>
              <a:srgbClr val="45637F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1072DD09-6AB9-44C0-9054-813A52DF3E3B}"/>
              </a:ext>
            </a:extLst>
          </p:cNvPr>
          <p:cNvCxnSpPr>
            <a:cxnSpLocks/>
          </p:cNvCxnSpPr>
          <p:nvPr/>
        </p:nvCxnSpPr>
        <p:spPr>
          <a:xfrm>
            <a:off x="2354045" y="1303689"/>
            <a:ext cx="0" cy="221985"/>
          </a:xfrm>
          <a:prstGeom prst="straightConnector1">
            <a:avLst/>
          </a:prstGeom>
          <a:ln w="19050">
            <a:solidFill>
              <a:srgbClr val="45637F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074C4424-E5CB-4C58-B242-CED213587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74" y="1751892"/>
            <a:ext cx="3433113" cy="2592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520DCBE-B97E-428C-9FBF-791CF9DC8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559" y="1751892"/>
            <a:ext cx="3433114" cy="2592000"/>
          </a:xfrm>
          <a:prstGeom prst="rect">
            <a:avLst/>
          </a:prstGeom>
        </p:spPr>
      </p:pic>
      <p:sp>
        <p:nvSpPr>
          <p:cNvPr id="6" name="AutoShape 2" descr="http://127.0.0.1:31376/graphics/plot.png?width=400&amp;height=302&amp;randomizer=978243821">
            <a:extLst>
              <a:ext uri="{FF2B5EF4-FFF2-40B4-BE49-F238E27FC236}">
                <a16:creationId xmlns:a16="http://schemas.microsoft.com/office/drawing/2014/main" id="{71388A98-53DB-4E12-847E-DA1586AEF2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9829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 txBox="1"/>
          <p:nvPr/>
        </p:nvSpPr>
        <p:spPr>
          <a:xfrm>
            <a:off x="3257550" y="2067300"/>
            <a:ext cx="5630700" cy="7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2400"/>
            </a:pPr>
            <a:r>
              <a:rPr lang="es-MX" sz="3600" b="1" dirty="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Datos Georreferenciados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3823</TotalTime>
  <Words>765</Words>
  <Application>Microsoft Office PowerPoint</Application>
  <PresentationFormat>Presentación en pantalla (16:9)</PresentationFormat>
  <Paragraphs>119</Paragraphs>
  <Slides>23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8" baseType="lpstr">
      <vt:lpstr>Rubik</vt:lpstr>
      <vt:lpstr>Arial</vt:lpstr>
      <vt:lpstr>Trebuchet MS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Martin Castro</dc:creator>
  <cp:lastModifiedBy>Jesús Quiroga</cp:lastModifiedBy>
  <cp:revision>44</cp:revision>
  <dcterms:modified xsi:type="dcterms:W3CDTF">2023-09-11T12:09:30Z</dcterms:modified>
</cp:coreProperties>
</file>